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charts/chart7.xml" ContentType="application/vnd.openxmlformats-officedocument.drawingml.chart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layout13.xml" ContentType="application/vnd.openxmlformats-officedocument.drawingml.diagramLayout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charts/chart8.xml" ContentType="application/vnd.openxmlformats-officedocument.drawingml.char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charts/chart6.xml" ContentType="application/vnd.openxmlformats-officedocument.drawingml.chart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84" r:id="rId2"/>
    <p:sldId id="317" r:id="rId3"/>
    <p:sldId id="321" r:id="rId4"/>
    <p:sldId id="314" r:id="rId5"/>
    <p:sldId id="328" r:id="rId6"/>
    <p:sldId id="323" r:id="rId7"/>
    <p:sldId id="315" r:id="rId8"/>
    <p:sldId id="305" r:id="rId9"/>
    <p:sldId id="306" r:id="rId10"/>
    <p:sldId id="307" r:id="rId11"/>
    <p:sldId id="324" r:id="rId12"/>
    <p:sldId id="308" r:id="rId13"/>
    <p:sldId id="301" r:id="rId14"/>
    <p:sldId id="309" r:id="rId15"/>
    <p:sldId id="343" r:id="rId16"/>
    <p:sldId id="364" r:id="rId17"/>
    <p:sldId id="311" r:id="rId18"/>
    <p:sldId id="325" r:id="rId19"/>
    <p:sldId id="326" r:id="rId20"/>
    <p:sldId id="322" r:id="rId21"/>
    <p:sldId id="316" r:id="rId22"/>
    <p:sldId id="320" r:id="rId23"/>
    <p:sldId id="312" r:id="rId24"/>
    <p:sldId id="313" r:id="rId25"/>
    <p:sldId id="331" r:id="rId26"/>
    <p:sldId id="341" r:id="rId27"/>
    <p:sldId id="340" r:id="rId28"/>
    <p:sldId id="355" r:id="rId29"/>
    <p:sldId id="356" r:id="rId30"/>
    <p:sldId id="357" r:id="rId31"/>
    <p:sldId id="358" r:id="rId32"/>
    <p:sldId id="359" r:id="rId33"/>
    <p:sldId id="335" r:id="rId34"/>
    <p:sldId id="332" r:id="rId35"/>
    <p:sldId id="300" r:id="rId36"/>
    <p:sldId id="334" r:id="rId37"/>
    <p:sldId id="337" r:id="rId38"/>
    <p:sldId id="338" r:id="rId39"/>
    <p:sldId id="339" r:id="rId40"/>
    <p:sldId id="344" r:id="rId41"/>
    <p:sldId id="346" r:id="rId42"/>
    <p:sldId id="347" r:id="rId43"/>
    <p:sldId id="348" r:id="rId44"/>
    <p:sldId id="349" r:id="rId45"/>
    <p:sldId id="350" r:id="rId46"/>
    <p:sldId id="351" r:id="rId47"/>
    <p:sldId id="345" r:id="rId48"/>
    <p:sldId id="352" r:id="rId49"/>
    <p:sldId id="353" r:id="rId50"/>
    <p:sldId id="354" r:id="rId51"/>
    <p:sldId id="360" r:id="rId52"/>
    <p:sldId id="361" r:id="rId53"/>
    <p:sldId id="362" r:id="rId54"/>
    <p:sldId id="342" r:id="rId55"/>
    <p:sldId id="365" r:id="rId56"/>
    <p:sldId id="363" r:id="rId57"/>
    <p:sldId id="283" r:id="rId58"/>
  </p:sldIdLst>
  <p:sldSz cx="9144000" cy="6858000" type="screen4x3"/>
  <p:notesSz cx="6858000" cy="9144000"/>
  <p:defaultTextStyle>
    <a:defPPr>
      <a:defRPr lang="fr-FR"/>
    </a:defPPr>
    <a:lvl1pPr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80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535"/>
    <a:srgbClr val="D3301F"/>
    <a:srgbClr val="006EB8"/>
    <a:srgbClr val="B83A3D"/>
    <a:srgbClr val="6BA42C"/>
    <a:srgbClr val="A72719"/>
    <a:srgbClr val="009999"/>
    <a:srgbClr val="DDDDDD"/>
    <a:srgbClr val="3333CC"/>
    <a:srgbClr val="0041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1" autoAdjust="0"/>
    <p:restoredTop sz="94660"/>
  </p:normalViewPr>
  <p:slideViewPr>
    <p:cSldViewPr snapToGrid="0">
      <p:cViewPr varScale="1">
        <p:scale>
          <a:sx n="99" d="100"/>
          <a:sy n="99" d="100"/>
        </p:scale>
        <p:origin x="-504" y="-90"/>
      </p:cViewPr>
      <p:guideLst>
        <p:guide orient="horz" pos="168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neeva.KDRC\AppData\Local\Temp\Report1%255F3-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044;%20&#1087;&#1086;&#1082;&#1072;&#1079;&#1072;&#1090;&#1077;&#1083;&#1077;&#1081;%20&#1052;&#1057;&#1054;&#1050;&#1054;%20&#1076;&#1083;&#1103;%20&#1072;&#1085;&#1072;&#1083;&#1080;&#1079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044;%20&#1087;&#1086;&#1082;&#1072;&#1079;&#1072;&#1090;&#1077;&#1083;&#1077;&#1081;%20&#1052;&#1057;&#1054;&#1050;&#1054;%20&#1076;&#1083;&#1103;%20&#1072;&#1085;&#1072;&#1083;&#1080;&#1079;&#1072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1041;&#1044;%20&#1087;&#1086;&#1082;&#1072;&#1079;&#1072;&#1090;&#1077;&#1083;&#1077;&#1081;%20&#1052;&#1057;&#1054;&#1050;&#1054;%20&#1076;&#1083;&#1103;%20&#1072;&#1085;&#1072;&#1083;&#1080;&#1079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5.220493333388207E-2"/>
          <c:y val="3.4719260583949557E-2"/>
          <c:w val="0.91988058776297477"/>
          <c:h val="0.84359788639540645"/>
        </c:manualLayout>
      </c:layout>
      <c:lineChart>
        <c:grouping val="standard"/>
        <c:ser>
          <c:idx val="0"/>
          <c:order val="0"/>
          <c:spPr>
            <a:ln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  <a:prstDash val="sysDash"/>
              </a:ln>
            </c:spPr>
          </c:marker>
          <c:trendline>
            <c:spPr>
              <a:ln w="28575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rendlineType val="poly"/>
            <c:order val="4"/>
          </c:trendline>
          <c:cat>
            <c:strRef>
              <c:f>Лист1!$A$1:$R$1</c:f>
              <c:strCache>
                <c:ptCount val="18"/>
                <c:pt idx="0">
                  <c:v>0 балл</c:v>
                </c:pt>
                <c:pt idx="1">
                  <c:v>1 балл</c:v>
                </c:pt>
                <c:pt idx="2">
                  <c:v>2 балл</c:v>
                </c:pt>
                <c:pt idx="3">
                  <c:v>3 балл</c:v>
                </c:pt>
                <c:pt idx="4">
                  <c:v>4 балл</c:v>
                </c:pt>
                <c:pt idx="5">
                  <c:v>5 балл</c:v>
                </c:pt>
                <c:pt idx="6">
                  <c:v>6 балл</c:v>
                </c:pt>
                <c:pt idx="7">
                  <c:v>7 балл</c:v>
                </c:pt>
                <c:pt idx="8">
                  <c:v>8 балл</c:v>
                </c:pt>
                <c:pt idx="9">
                  <c:v>9 балл</c:v>
                </c:pt>
                <c:pt idx="10">
                  <c:v>10 балл</c:v>
                </c:pt>
                <c:pt idx="11">
                  <c:v>11 балл</c:v>
                </c:pt>
                <c:pt idx="12">
                  <c:v>12 балл</c:v>
                </c:pt>
                <c:pt idx="13">
                  <c:v>13 балл</c:v>
                </c:pt>
                <c:pt idx="14">
                  <c:v>14 балл</c:v>
                </c:pt>
                <c:pt idx="15">
                  <c:v>15 балл</c:v>
                </c:pt>
                <c:pt idx="16">
                  <c:v>16 балл</c:v>
                </c:pt>
                <c:pt idx="17">
                  <c:v>22 балл</c:v>
                </c:pt>
              </c:strCache>
            </c:strRef>
          </c:cat>
          <c:val>
            <c:numRef>
              <c:f>Лист1!$A$2:$R$2</c:f>
              <c:numCache>
                <c:formatCode>General</c:formatCode>
                <c:ptCount val="18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13</c:v>
                </c:pt>
                <c:pt idx="4">
                  <c:v>11</c:v>
                </c:pt>
                <c:pt idx="5">
                  <c:v>18</c:v>
                </c:pt>
                <c:pt idx="6">
                  <c:v>36</c:v>
                </c:pt>
                <c:pt idx="7">
                  <c:v>50</c:v>
                </c:pt>
                <c:pt idx="8">
                  <c:v>67</c:v>
                </c:pt>
                <c:pt idx="9">
                  <c:v>74</c:v>
                </c:pt>
                <c:pt idx="10">
                  <c:v>53</c:v>
                </c:pt>
                <c:pt idx="11">
                  <c:v>56</c:v>
                </c:pt>
                <c:pt idx="12">
                  <c:v>49</c:v>
                </c:pt>
                <c:pt idx="13">
                  <c:v>50</c:v>
                </c:pt>
                <c:pt idx="14">
                  <c:v>28</c:v>
                </c:pt>
                <c:pt idx="15">
                  <c:v>7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5B-4D60-A15E-1DC3A0E850C9}"/>
            </c:ext>
          </c:extLst>
        </c:ser>
        <c:dLbls/>
        <c:marker val="1"/>
        <c:axId val="66649088"/>
        <c:axId val="69598592"/>
      </c:lineChart>
      <c:catAx>
        <c:axId val="66649088"/>
        <c:scaling>
          <c:orientation val="minMax"/>
        </c:scaling>
        <c:axPos val="b"/>
        <c:numFmt formatCode="General" sourceLinked="0"/>
        <c:tickLblPos val="nextTo"/>
        <c:crossAx val="69598592"/>
        <c:crosses val="autoZero"/>
        <c:auto val="1"/>
        <c:lblAlgn val="ctr"/>
        <c:lblOffset val="100"/>
      </c:catAx>
      <c:valAx>
        <c:axId val="69598592"/>
        <c:scaling>
          <c:orientation val="minMax"/>
        </c:scaling>
        <c:axPos val="l"/>
        <c:majorGridlines/>
        <c:numFmt formatCode="General" sourceLinked="1"/>
        <c:tickLblPos val="nextTo"/>
        <c:crossAx val="66649088"/>
        <c:crosses val="autoZero"/>
        <c:crossBetween val="between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5.4320866622567097E-2"/>
          <c:y val="0.11318264020047167"/>
          <c:w val="0.92262258426120658"/>
          <c:h val="0.62240730968164026"/>
        </c:manualLayout>
      </c:layout>
      <c:lineChart>
        <c:grouping val="standard"/>
        <c:ser>
          <c:idx val="0"/>
          <c:order val="0"/>
          <c:tx>
            <c:strRef>
              <c:f>'Лист1'!$A$2</c:f>
              <c:strCache>
                <c:ptCount val="1"/>
                <c:pt idx="0">
                  <c:v>показатель среднего балла</c:v>
                </c:pt>
              </c:strCache>
            </c:strRef>
          </c:tx>
          <c:spPr>
            <a:ln>
              <a:solidFill>
                <a:schemeClr val="accent5">
                  <a:lumMod val="10000"/>
                </a:schemeClr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7.7553847027306111E-2"/>
                  <c:y val="-1.469744102507127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u="none" strike="noStrike" kern="1200" baseline="0" dirty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22,2</a:t>
                    </a:r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22A-4862-99A3-E7B1B8EC1989}"/>
                </c:ext>
              </c:extLst>
            </c:dLbl>
            <c:dLbl>
              <c:idx val="1"/>
              <c:layout>
                <c:manualLayout>
                  <c:x val="-2.8123708536171552E-2"/>
                  <c:y val="-9.041510819785472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lang="en-US" sz="1400" b="1" i="0" u="none" strike="noStrike" kern="1200" baseline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2A-4862-99A3-E7B1B8EC1989}"/>
                </c:ext>
              </c:extLst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 algn="ctr" rtl="0">
                    <a:defRPr lang="ru-RU" sz="1400" b="1" i="0" u="none" strike="noStrike" kern="1200" baseline="0"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'Лист1'!$B$1:$D$1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'Лист1'!$B$2:$D$2</c:f>
              <c:numCache>
                <c:formatCode>General</c:formatCode>
                <c:ptCount val="3"/>
                <c:pt idx="0">
                  <c:v>22.2</c:v>
                </c:pt>
                <c:pt idx="1">
                  <c:v>19.899999999999999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2A-4862-99A3-E7B1B8EC1989}"/>
            </c:ext>
          </c:extLst>
        </c:ser>
        <c:dLbls/>
        <c:marker val="1"/>
        <c:axId val="146097280"/>
        <c:axId val="146098816"/>
      </c:lineChart>
      <c:catAx>
        <c:axId val="14609728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46098816"/>
        <c:crosses val="autoZero"/>
        <c:auto val="1"/>
        <c:lblAlgn val="ctr"/>
        <c:lblOffset val="100"/>
      </c:catAx>
      <c:valAx>
        <c:axId val="146098816"/>
        <c:scaling>
          <c:orientation val="minMax"/>
        </c:scaling>
        <c:axPos val="l"/>
        <c:numFmt formatCode="General" sourceLinked="1"/>
        <c:majorTickMark val="none"/>
        <c:tickLblPos val="nextTo"/>
        <c:crossAx val="146097280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.30707555652765683"/>
          <c:y val="5.5053918911842775E-2"/>
          <c:w val="0.42981481481481643"/>
          <c:h val="7.7881988871760552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 b="1" i="0" baseline="0" dirty="0"/>
              <a:t>Успеваемость (СО), %</a:t>
            </a:r>
            <a:endParaRPr lang="ru-RU" sz="1200" dirty="0"/>
          </a:p>
          <a:p>
            <a:pPr>
              <a:defRPr sz="1200"/>
            </a:pPr>
            <a:r>
              <a:rPr lang="ru-RU" sz="1200" b="1" dirty="0" smtClean="0"/>
              <a:t>Муниципалитет2</a:t>
            </a:r>
            <a:endParaRPr lang="ru-RU" sz="1200" b="1" dirty="0"/>
          </a:p>
        </c:rich>
      </c:tx>
      <c:layout>
        <c:manualLayout>
          <c:xMode val="edge"/>
          <c:yMode val="edge"/>
          <c:x val="5.1259374999999885E-2"/>
          <c:y val="3.4549007365268794E-2"/>
        </c:manualLayout>
      </c:layout>
    </c:title>
    <c:plotArea>
      <c:layout>
        <c:manualLayout>
          <c:layoutTarget val="inner"/>
          <c:xMode val="edge"/>
          <c:yMode val="edge"/>
          <c:x val="0.11179539295393036"/>
          <c:y val="0.28745268074971075"/>
          <c:w val="0.90237903188930668"/>
          <c:h val="0.58889590343058074"/>
        </c:manualLayout>
      </c:layout>
      <c:barChart>
        <c:barDir val="col"/>
        <c:grouping val="clustered"/>
        <c:ser>
          <c:idx val="0"/>
          <c:order val="0"/>
          <c:tx>
            <c:strRef>
              <c:f>СО!$A$7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D3301F">
                <a:alpha val="56000"/>
              </a:srgbClr>
            </a:solidFill>
          </c:spPr>
          <c:cat>
            <c:strRef>
              <c:f>СО!$B$6:$F$6</c:f>
              <c:strCache>
                <c:ptCount val="5"/>
                <c:pt idx="0">
                  <c:v>7 кл</c:v>
                </c:pt>
                <c:pt idx="1">
                  <c:v>8 кл</c:v>
                </c:pt>
                <c:pt idx="2">
                  <c:v>9 кл</c:v>
                </c:pt>
                <c:pt idx="3">
                  <c:v>10 кл</c:v>
                </c:pt>
                <c:pt idx="4">
                  <c:v>11 кл</c:v>
                </c:pt>
              </c:strCache>
            </c:strRef>
          </c:cat>
          <c:val>
            <c:numRef>
              <c:f>СО!$B$7:$F$7</c:f>
              <c:numCache>
                <c:formatCode>General</c:formatCode>
                <c:ptCount val="5"/>
                <c:pt idx="0">
                  <c:v>86</c:v>
                </c:pt>
                <c:pt idx="1">
                  <c:v>81</c:v>
                </c:pt>
                <c:pt idx="2">
                  <c:v>83</c:v>
                </c:pt>
                <c:pt idx="3">
                  <c:v>96</c:v>
                </c:pt>
                <c:pt idx="4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34-4BBC-9D08-18D55EC891B8}"/>
            </c:ext>
          </c:extLst>
        </c:ser>
        <c:dLbls/>
        <c:axId val="73234304"/>
        <c:axId val="73235840"/>
      </c:barChart>
      <c:lineChart>
        <c:grouping val="standard"/>
        <c:ser>
          <c:idx val="1"/>
          <c:order val="1"/>
          <c:tx>
            <c:strRef>
              <c:f>СО!$A$8</c:f>
              <c:strCache>
                <c:ptCount val="1"/>
                <c:pt idx="0">
                  <c:v>прогноз</c:v>
                </c:pt>
              </c:strCache>
            </c:strRef>
          </c:tx>
          <c:cat>
            <c:strRef>
              <c:f>СО!$B$6:$F$6</c:f>
              <c:strCache>
                <c:ptCount val="5"/>
                <c:pt idx="0">
                  <c:v>7 кл</c:v>
                </c:pt>
                <c:pt idx="1">
                  <c:v>8 кл</c:v>
                </c:pt>
                <c:pt idx="2">
                  <c:v>9 кл</c:v>
                </c:pt>
                <c:pt idx="3">
                  <c:v>10 кл</c:v>
                </c:pt>
                <c:pt idx="4">
                  <c:v>11 кл</c:v>
                </c:pt>
              </c:strCache>
            </c:strRef>
          </c:cat>
          <c:val>
            <c:numRef>
              <c:f>СО!$B$8:$F$8</c:f>
              <c:numCache>
                <c:formatCode>General</c:formatCode>
                <c:ptCount val="5"/>
                <c:pt idx="0">
                  <c:v>99</c:v>
                </c:pt>
                <c:pt idx="1">
                  <c:v>98</c:v>
                </c:pt>
                <c:pt idx="2">
                  <c:v>98</c:v>
                </c:pt>
                <c:pt idx="3">
                  <c:v>99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34-4BBC-9D08-18D55EC891B8}"/>
            </c:ext>
          </c:extLst>
        </c:ser>
        <c:dLbls/>
        <c:marker val="1"/>
        <c:axId val="73234304"/>
        <c:axId val="73235840"/>
      </c:lineChart>
      <c:catAx>
        <c:axId val="73234304"/>
        <c:scaling>
          <c:orientation val="minMax"/>
        </c:scaling>
        <c:axPos val="b"/>
        <c:numFmt formatCode="General" sourceLinked="0"/>
        <c:tickLblPos val="nextTo"/>
        <c:crossAx val="73235840"/>
        <c:crosses val="autoZero"/>
        <c:auto val="1"/>
        <c:lblAlgn val="ctr"/>
        <c:lblOffset val="100"/>
      </c:catAx>
      <c:valAx>
        <c:axId val="73235840"/>
        <c:scaling>
          <c:orientation val="minMax"/>
          <c:max val="100"/>
          <c:min val="80"/>
        </c:scaling>
        <c:axPos val="l"/>
        <c:numFmt formatCode="General" sourceLinked="1"/>
        <c:tickLblPos val="nextTo"/>
        <c:crossAx val="7323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86145833334039"/>
          <c:y val="6.3330673974124035E-2"/>
          <c:w val="0.3560142361111111"/>
          <c:h val="0.16743438320210194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 sz="1200"/>
            </a:pPr>
            <a:r>
              <a:rPr lang="ru-RU" sz="1200" b="1" i="0" baseline="0" dirty="0"/>
              <a:t>Успеваемость (СО), %</a:t>
            </a:r>
            <a:endParaRPr lang="ru-RU" sz="1200" dirty="0"/>
          </a:p>
          <a:p>
            <a:pPr algn="ctr">
              <a:defRPr sz="1200"/>
            </a:pPr>
            <a:r>
              <a:rPr lang="ru-RU" sz="1200" b="1" dirty="0" smtClean="0"/>
              <a:t>Муниципалитет1</a:t>
            </a:r>
            <a:endParaRPr lang="ru-RU" sz="1200" b="1" dirty="0"/>
          </a:p>
        </c:rich>
      </c:tx>
      <c:layout>
        <c:manualLayout>
          <c:xMode val="edge"/>
          <c:yMode val="edge"/>
          <c:x val="6.1144444444444453E-2"/>
          <c:y val="2.9368575624082228E-2"/>
        </c:manualLayout>
      </c:layout>
    </c:title>
    <c:plotArea>
      <c:layout>
        <c:manualLayout>
          <c:layoutTarget val="inner"/>
          <c:xMode val="edge"/>
          <c:yMode val="edge"/>
          <c:x val="0.11179539295393036"/>
          <c:y val="0.28157896562489693"/>
          <c:w val="0.91167055337594993"/>
          <c:h val="0.60064333368021339"/>
        </c:manualLayout>
      </c:layout>
      <c:barChart>
        <c:barDir val="col"/>
        <c:grouping val="clustered"/>
        <c:ser>
          <c:idx val="0"/>
          <c:order val="0"/>
          <c:tx>
            <c:strRef>
              <c:f>СО!$A$2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D3301F">
                <a:alpha val="60000"/>
              </a:srgbClr>
            </a:solidFill>
          </c:spPr>
          <c:cat>
            <c:strRef>
              <c:f>СО!$B$1:$F$1</c:f>
              <c:strCache>
                <c:ptCount val="5"/>
                <c:pt idx="0">
                  <c:v>7 кл</c:v>
                </c:pt>
                <c:pt idx="1">
                  <c:v>8 кл</c:v>
                </c:pt>
                <c:pt idx="2">
                  <c:v>9 кл</c:v>
                </c:pt>
                <c:pt idx="3">
                  <c:v>10 кл</c:v>
                </c:pt>
                <c:pt idx="4">
                  <c:v>11 кл</c:v>
                </c:pt>
              </c:strCache>
            </c:strRef>
          </c:cat>
          <c:val>
            <c:numRef>
              <c:f>СО!$B$2:$F$2</c:f>
              <c:numCache>
                <c:formatCode>General</c:formatCode>
                <c:ptCount val="5"/>
                <c:pt idx="0">
                  <c:v>93</c:v>
                </c:pt>
                <c:pt idx="1">
                  <c:v>89</c:v>
                </c:pt>
                <c:pt idx="2">
                  <c:v>89</c:v>
                </c:pt>
                <c:pt idx="3">
                  <c:v>99</c:v>
                </c:pt>
                <c:pt idx="4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FE-49C4-A2AB-B34EB2675036}"/>
            </c:ext>
          </c:extLst>
        </c:ser>
        <c:dLbls/>
        <c:axId val="73262976"/>
        <c:axId val="73264512"/>
      </c:barChart>
      <c:lineChart>
        <c:grouping val="standard"/>
        <c:ser>
          <c:idx val="1"/>
          <c:order val="1"/>
          <c:tx>
            <c:strRef>
              <c:f>СО!$A$3</c:f>
              <c:strCache>
                <c:ptCount val="1"/>
                <c:pt idx="0">
                  <c:v>прогноз</c:v>
                </c:pt>
              </c:strCache>
            </c:strRef>
          </c:tx>
          <c:cat>
            <c:strRef>
              <c:f>СО!$B$1:$F$1</c:f>
              <c:strCache>
                <c:ptCount val="5"/>
                <c:pt idx="0">
                  <c:v>7 кл</c:v>
                </c:pt>
                <c:pt idx="1">
                  <c:v>8 кл</c:v>
                </c:pt>
                <c:pt idx="2">
                  <c:v>9 кл</c:v>
                </c:pt>
                <c:pt idx="3">
                  <c:v>10 кл</c:v>
                </c:pt>
                <c:pt idx="4">
                  <c:v>11 кл</c:v>
                </c:pt>
              </c:strCache>
            </c:strRef>
          </c:cat>
          <c:val>
            <c:numRef>
              <c:f>СО!$B$3:$F$3</c:f>
              <c:numCache>
                <c:formatCode>General</c:formatCode>
                <c:ptCount val="5"/>
                <c:pt idx="0">
                  <c:v>100</c:v>
                </c:pt>
                <c:pt idx="1">
                  <c:v>99</c:v>
                </c:pt>
                <c:pt idx="2">
                  <c:v>99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FE-49C4-A2AB-B34EB2675036}"/>
            </c:ext>
          </c:extLst>
        </c:ser>
        <c:dLbls/>
        <c:marker val="1"/>
        <c:axId val="73262976"/>
        <c:axId val="73264512"/>
      </c:lineChart>
      <c:catAx>
        <c:axId val="73262976"/>
        <c:scaling>
          <c:orientation val="minMax"/>
        </c:scaling>
        <c:axPos val="b"/>
        <c:numFmt formatCode="General" sourceLinked="0"/>
        <c:tickLblPos val="nextTo"/>
        <c:crossAx val="73264512"/>
        <c:crosses val="autoZero"/>
        <c:auto val="1"/>
        <c:lblAlgn val="ctr"/>
        <c:lblOffset val="100"/>
      </c:catAx>
      <c:valAx>
        <c:axId val="73264512"/>
        <c:scaling>
          <c:orientation val="minMax"/>
          <c:max val="100"/>
          <c:min val="80"/>
        </c:scaling>
        <c:axPos val="l"/>
        <c:numFmt formatCode="General" sourceLinked="1"/>
        <c:tickLblPos val="nextTo"/>
        <c:crossAx val="73262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39340277777783"/>
          <c:y val="3.2717993584135685E-2"/>
          <c:w val="0.28104895833333327"/>
          <c:h val="0.16743438320210208"/>
        </c:manualLayout>
      </c:layout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Не освоили стандарт образования</a:t>
            </a:r>
          </a:p>
        </c:rich>
      </c:tx>
    </c:title>
    <c:plotArea>
      <c:layout>
        <c:manualLayout>
          <c:layoutTarget val="inner"/>
          <c:xMode val="edge"/>
          <c:yMode val="edge"/>
          <c:x val="9.1849518810148481E-2"/>
          <c:y val="5.1400554097404488E-2"/>
          <c:w val="0.88306846019247587"/>
          <c:h val="0.74673228346457377"/>
        </c:manualLayout>
      </c:layout>
      <c:barChart>
        <c:barDir val="col"/>
        <c:grouping val="clustered"/>
        <c:ser>
          <c:idx val="0"/>
          <c:order val="0"/>
          <c:tx>
            <c:strRef>
              <c:f>Лист6!$A$17</c:f>
              <c:strCache>
                <c:ptCount val="1"/>
                <c:pt idx="0">
                  <c:v>Волжский</c:v>
                </c:pt>
              </c:strCache>
            </c:strRef>
          </c:tx>
          <c:spPr>
            <a:solidFill>
              <a:srgbClr val="D3301F">
                <a:alpha val="60000"/>
              </a:srgbClr>
            </a:solidFill>
          </c:spPr>
          <c:dPt>
            <c:idx val="1"/>
            <c:spPr>
              <a:solidFill>
                <a:srgbClr val="D3301F">
                  <a:alpha val="60000"/>
                </a:srgb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414-452A-B3CF-6EE52E2785C7}"/>
              </c:ext>
            </c:extLst>
          </c:dPt>
          <c:dPt>
            <c:idx val="2"/>
            <c:spPr>
              <a:solidFill>
                <a:srgbClr val="D3301F">
                  <a:alpha val="60000"/>
                </a:srgb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14-452A-B3CF-6EE52E2785C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Лист6!$B$14:$F$15</c:f>
              <c:multiLvlStrCache>
                <c:ptCount val="5"/>
                <c:lvl>
                  <c:pt idx="0">
                    <c:v>7</c:v>
                  </c:pt>
                  <c:pt idx="1">
                    <c:v>8</c:v>
                  </c:pt>
                  <c:pt idx="2">
                    <c:v>9</c:v>
                  </c:pt>
                  <c:pt idx="3">
                    <c:v>10</c:v>
                  </c:pt>
                  <c:pt idx="4">
                    <c:v>11</c:v>
                  </c:pt>
                </c:lvl>
                <c:lvl>
                  <c:pt idx="0">
                    <c:v>Не освоили стандарт образования, %</c:v>
                  </c:pt>
                </c:lvl>
              </c:multiLvlStrCache>
            </c:multiLvlStrRef>
          </c:cat>
          <c:val>
            <c:numRef>
              <c:f>Лист6!$B$17:$F$17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</c:v>
                </c:pt>
                <c:pt idx="2">
                  <c:v>0.17</c:v>
                </c:pt>
                <c:pt idx="3">
                  <c:v>6.0000000000000032E-2</c:v>
                </c:pt>
                <c:pt idx="4">
                  <c:v>4.0000000000000022E-2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14-452A-B3CF-6EE52E2785C7}"/>
            </c:ext>
          </c:extLst>
        </c:ser>
        <c:ser>
          <c:idx val="1"/>
          <c:order val="1"/>
          <c:tx>
            <c:strRef>
              <c:f>Лист6!$A$19</c:f>
              <c:strCache>
                <c:ptCount val="1"/>
                <c:pt idx="0">
                  <c:v>Новокуйбышевск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Лист6!$B$14:$F$15</c:f>
              <c:multiLvlStrCache>
                <c:ptCount val="5"/>
                <c:lvl>
                  <c:pt idx="0">
                    <c:v>7</c:v>
                  </c:pt>
                  <c:pt idx="1">
                    <c:v>8</c:v>
                  </c:pt>
                  <c:pt idx="2">
                    <c:v>9</c:v>
                  </c:pt>
                  <c:pt idx="3">
                    <c:v>10</c:v>
                  </c:pt>
                  <c:pt idx="4">
                    <c:v>11</c:v>
                  </c:pt>
                </c:lvl>
                <c:lvl>
                  <c:pt idx="0">
                    <c:v>Не освоили стандарт образования, %</c:v>
                  </c:pt>
                </c:lvl>
              </c:multiLvlStrCache>
            </c:multiLvlStrRef>
          </c:cat>
          <c:val>
            <c:numRef>
              <c:f>Лист6!$B$19:$F$19</c:f>
              <c:numCache>
                <c:formatCode>0%</c:formatCode>
                <c:ptCount val="5"/>
                <c:pt idx="0">
                  <c:v>7.0000000000000021E-2</c:v>
                </c:pt>
                <c:pt idx="1">
                  <c:v>0.12000000000000002</c:v>
                </c:pt>
                <c:pt idx="2">
                  <c:v>0.11</c:v>
                </c:pt>
                <c:pt idx="3">
                  <c:v>1.0000000000000005E-2</c:v>
                </c:pt>
                <c:pt idx="4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414-452A-B3CF-6EE52E2785C7}"/>
            </c:ext>
          </c:extLst>
        </c:ser>
        <c:dLbls/>
        <c:axId val="73421568"/>
        <c:axId val="73423104"/>
      </c:barChart>
      <c:catAx>
        <c:axId val="73421568"/>
        <c:scaling>
          <c:orientation val="minMax"/>
        </c:scaling>
        <c:axPos val="b"/>
        <c:numFmt formatCode="General" sourceLinked="0"/>
        <c:tickLblPos val="nextTo"/>
        <c:crossAx val="73423104"/>
        <c:crosses val="autoZero"/>
        <c:auto val="1"/>
        <c:lblAlgn val="ctr"/>
        <c:lblOffset val="100"/>
      </c:catAx>
      <c:valAx>
        <c:axId val="73423104"/>
        <c:scaling>
          <c:orientation val="minMax"/>
        </c:scaling>
        <c:axPos val="l"/>
        <c:numFmt formatCode="0%" sourceLinked="1"/>
        <c:tickLblPos val="nextTo"/>
        <c:crossAx val="73421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25131233596379"/>
          <c:y val="0.1755420676582094"/>
          <c:w val="0.2528597987751533"/>
          <c:h val="0.16743438320210202"/>
        </c:manualLayout>
      </c:layout>
    </c:legend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106507015093594"/>
          <c:y val="0.26098239084546293"/>
          <c:w val="0.79429096171853919"/>
          <c:h val="0.59751570262034359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показали профильный уровень освоения ОС по физике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2.7243996698779662E-3"/>
                  <c:y val="-6.109310503961098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EE1-48FB-B9E3-96CD60F632B7}"/>
                </c:ext>
              </c:extLst>
            </c:dLbl>
            <c:dLbl>
              <c:idx val="1"/>
              <c:layout>
                <c:manualLayout>
                  <c:x val="-9.5280380416912073E-4"/>
                  <c:y val="-7.243123779897472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EE1-48FB-B9E3-96CD60F632B7}"/>
                </c:ext>
              </c:extLst>
            </c:dLbl>
            <c:dLbl>
              <c:idx val="2"/>
              <c:layout>
                <c:manualLayout>
                  <c:x val="1.0031201558090638E-2"/>
                  <c:y val="-7.284031932959822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EE1-48FB-B9E3-96CD60F63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0.20700000000000021</c:v>
                </c:pt>
                <c:pt idx="1">
                  <c:v>0.14500000000000021</c:v>
                </c:pt>
                <c:pt idx="2">
                  <c:v>9.1000000000000025E-2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EE1-48FB-B9E3-96CD60F632B7}"/>
            </c:ext>
          </c:extLst>
        </c:ser>
        <c:dLbls/>
        <c:marker val="1"/>
        <c:axId val="145328768"/>
        <c:axId val="145346944"/>
      </c:lineChart>
      <c:catAx>
        <c:axId val="145328768"/>
        <c:scaling>
          <c:orientation val="minMax"/>
        </c:scaling>
        <c:axPos val="b"/>
        <c:numFmt formatCode="General" sourceLinked="0"/>
        <c:maj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45346944"/>
        <c:crosses val="autoZero"/>
        <c:auto val="1"/>
        <c:lblAlgn val="ctr"/>
        <c:lblOffset val="100"/>
      </c:catAx>
      <c:valAx>
        <c:axId val="145346944"/>
        <c:scaling>
          <c:orientation val="minMax"/>
          <c:min val="8.0000000000000043E-2"/>
        </c:scaling>
        <c:axPos val="l"/>
        <c:numFmt formatCode="0%" sourceLinked="0"/>
        <c:majorTickMark val="none"/>
        <c:tickLblPos val="nextTo"/>
        <c:crossAx val="145328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1778795948675512E-2"/>
          <c:y val="2.816353738473503E-3"/>
          <c:w val="0.94563451283190769"/>
          <c:h val="0.1993028552383068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953009702205842"/>
          <c:y val="0.25961659948258231"/>
          <c:w val="0.80591457586737059"/>
          <c:h val="0.57670166255540489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успешно сдали экзамен по физике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1"/>
              <c:layout>
                <c:manualLayout>
                  <c:x val="-0.10304855016109314"/>
                  <c:y val="-6.83860523433904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D8-4B6E-99C6-B01E18F2C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0.97600000000000064</c:v>
                </c:pt>
                <c:pt idx="1">
                  <c:v>0.98899999999999999</c:v>
                </c:pt>
                <c:pt idx="2" formatCode="0%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D8-4B6E-99C6-B01E18F2CB59}"/>
            </c:ext>
          </c:extLst>
        </c:ser>
        <c:dLbls/>
        <c:marker val="1"/>
        <c:axId val="145421440"/>
        <c:axId val="145422976"/>
      </c:lineChart>
      <c:catAx>
        <c:axId val="14542144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45422976"/>
        <c:crosses val="autoZero"/>
        <c:auto val="1"/>
        <c:lblAlgn val="ctr"/>
        <c:lblOffset val="100"/>
      </c:catAx>
      <c:valAx>
        <c:axId val="145422976"/>
        <c:scaling>
          <c:orientation val="minMax"/>
          <c:max val="1"/>
          <c:min val="0.9"/>
        </c:scaling>
        <c:axPos val="l"/>
        <c:numFmt formatCode="0%" sourceLinked="0"/>
        <c:majorTickMark val="none"/>
        <c:tickLblPos val="nextTo"/>
        <c:crossAx val="145421440"/>
        <c:crosses val="autoZero"/>
        <c:crossBetween val="between"/>
        <c:majorUnit val="2.0000000000000011E-2"/>
      </c:valAx>
    </c:plotArea>
    <c:legend>
      <c:legendPos val="b"/>
      <c:layout>
        <c:manualLayout>
          <c:xMode val="edge"/>
          <c:yMode val="edge"/>
          <c:x val="3.6303129124624842E-2"/>
          <c:y val="7.6828008743958492E-3"/>
          <c:w val="0.96264363835686051"/>
          <c:h val="0.1246136915147504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9911111111111128E-2"/>
          <c:y val="0.10814285714285717"/>
          <c:w val="0.92262258426120658"/>
          <c:h val="0.62240730968164026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показатель среднего балла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="1" i="0" u="none" strike="noStrike" kern="1200" baseline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53.3</c:v>
                </c:pt>
                <c:pt idx="1">
                  <c:v>52.6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11-4AE4-A063-E9984D75C10E}"/>
            </c:ext>
          </c:extLst>
        </c:ser>
        <c:dLbls>
          <c:showVal val="1"/>
        </c:dLbls>
        <c:marker val="1"/>
        <c:axId val="145525760"/>
        <c:axId val="145535744"/>
      </c:lineChart>
      <c:catAx>
        <c:axId val="14552576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45535744"/>
        <c:crosses val="autoZero"/>
        <c:auto val="1"/>
        <c:lblAlgn val="ctr"/>
        <c:lblOffset val="100"/>
      </c:catAx>
      <c:valAx>
        <c:axId val="145535744"/>
        <c:scaling>
          <c:orientation val="minMax"/>
        </c:scaling>
        <c:axPos val="l"/>
        <c:numFmt formatCode="General" sourceLinked="1"/>
        <c:majorTickMark val="none"/>
        <c:tickLblPos val="nextTo"/>
        <c:crossAx val="145525760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.30707555652765706"/>
          <c:y val="5.5053918911842831E-2"/>
          <c:w val="0.42981481481481709"/>
          <c:h val="7.7881988871760552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106507015093589"/>
          <c:y val="0.26098239084546254"/>
          <c:w val="0.79429096171853919"/>
          <c:h val="0.59751570262034359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готовность к получению профильного образования в старшей школе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2.7243996698779619E-3"/>
                  <c:y val="-6.109310503961098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00-46A4-B89F-D2856225504A}"/>
                </c:ext>
              </c:extLst>
            </c:dLbl>
            <c:dLbl>
              <c:idx val="1"/>
              <c:layout>
                <c:manualLayout>
                  <c:x val="-9.5277112066913206E-4"/>
                  <c:y val="-1.700078196439712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00-46A4-B89F-D28562255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0.17500000000000004</c:v>
                </c:pt>
                <c:pt idx="1">
                  <c:v>9.8500000000000268E-2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00-46A4-B89F-D2856225504A}"/>
            </c:ext>
          </c:extLst>
        </c:ser>
        <c:dLbls/>
        <c:marker val="1"/>
        <c:axId val="146041472"/>
        <c:axId val="146047360"/>
      </c:lineChart>
      <c:catAx>
        <c:axId val="146041472"/>
        <c:scaling>
          <c:orientation val="minMax"/>
        </c:scaling>
        <c:axPos val="b"/>
        <c:numFmt formatCode="General" sourceLinked="0"/>
        <c:maj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46047360"/>
        <c:crosses val="autoZero"/>
        <c:auto val="1"/>
        <c:lblAlgn val="ctr"/>
        <c:lblOffset val="100"/>
      </c:catAx>
      <c:valAx>
        <c:axId val="146047360"/>
        <c:scaling>
          <c:orientation val="minMax"/>
          <c:max val="0.2"/>
          <c:min val="8.0000000000000043E-2"/>
        </c:scaling>
        <c:axPos val="l"/>
        <c:numFmt formatCode="0%" sourceLinked="0"/>
        <c:majorTickMark val="none"/>
        <c:tickLblPos val="nextTo"/>
        <c:crossAx val="146041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464694399035028E-2"/>
          <c:y val="2.8161553478184991E-3"/>
          <c:w val="0.94563451283190769"/>
          <c:h val="0.2244984684241435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5953009702205831"/>
          <c:y val="0.25961659948258231"/>
          <c:w val="0.80591457586737059"/>
          <c:h val="0.57670166255540389"/>
        </c:manualLayout>
      </c:layout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успешно сдали экзамен по физике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1"/>
              <c:layout>
                <c:manualLayout>
                  <c:x val="2.3937417507504794E-2"/>
                  <c:y val="-2.303411347091036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13-4411-9BBF-0FEA1DA610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1</c:v>
                </c:pt>
                <c:pt idx="1">
                  <c:v>0.98799999999999999</c:v>
                </c:pt>
                <c:pt idx="2" formatCode="0%">
                  <c:v>0.94099999999999995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13-4411-9BBF-0FEA1DA6108D}"/>
            </c:ext>
          </c:extLst>
        </c:ser>
        <c:dLbls/>
        <c:marker val="1"/>
        <c:axId val="145953920"/>
        <c:axId val="145955456"/>
      </c:lineChart>
      <c:catAx>
        <c:axId val="14595392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45955456"/>
        <c:crosses val="autoZero"/>
        <c:auto val="1"/>
        <c:lblAlgn val="ctr"/>
        <c:lblOffset val="100"/>
      </c:catAx>
      <c:valAx>
        <c:axId val="145955456"/>
        <c:scaling>
          <c:orientation val="minMax"/>
          <c:max val="1"/>
          <c:min val="0.9"/>
        </c:scaling>
        <c:axPos val="l"/>
        <c:numFmt formatCode="0%" sourceLinked="0"/>
        <c:majorTickMark val="none"/>
        <c:tickLblPos val="nextTo"/>
        <c:crossAx val="145953920"/>
        <c:crosses val="autoZero"/>
        <c:crossBetween val="between"/>
        <c:majorUnit val="2.0000000000000011E-2"/>
      </c:valAx>
    </c:plotArea>
    <c:legend>
      <c:legendPos val="b"/>
      <c:layout>
        <c:manualLayout>
          <c:xMode val="edge"/>
          <c:yMode val="edge"/>
          <c:x val="3.3363425925925935E-2"/>
          <c:y val="2.7839367054454368E-2"/>
          <c:w val="0.96264363835685984"/>
          <c:h val="0.1145352897297125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image" Target="../media/image66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C677F-6406-46D3-B478-D42E2D297DAC}" type="doc">
      <dgm:prSet loTypeId="urn:microsoft.com/office/officeart/2005/8/layout/radial2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B03A9E9-FA7D-4030-BB52-9395C7F4182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/>
            <a:t>администрация ОО</a:t>
          </a:r>
          <a:endParaRPr lang="ru-RU" sz="2000" b="1" dirty="0"/>
        </a:p>
      </dgm:t>
    </dgm:pt>
    <dgm:pt modelId="{7DD10A23-9148-4B88-B3F4-337BFAD223D5}" type="parTrans" cxnId="{1630D507-505B-49C2-A699-8FF37BFC2206}">
      <dgm:prSet custT="1"/>
      <dgm:spPr/>
      <dgm:t>
        <a:bodyPr/>
        <a:lstStyle/>
        <a:p>
          <a:endParaRPr lang="ru-RU" sz="1400"/>
        </a:p>
      </dgm:t>
    </dgm:pt>
    <dgm:pt modelId="{CB83C610-CF52-4A26-877B-47B5C0E2E5FA}" type="sibTrans" cxnId="{1630D507-505B-49C2-A699-8FF37BFC2206}">
      <dgm:prSet/>
      <dgm:spPr/>
      <dgm:t>
        <a:bodyPr/>
        <a:lstStyle/>
        <a:p>
          <a:endParaRPr lang="ru-RU" sz="1400"/>
        </a:p>
      </dgm:t>
    </dgm:pt>
    <dgm:pt modelId="{6EC5DCE3-6581-402B-9254-346C7596275F}">
      <dgm:prSet phldrT="[Текст]" custT="1"/>
      <dgm:spPr/>
      <dgm:t>
        <a:bodyPr/>
        <a:lstStyle/>
        <a:p>
          <a:r>
            <a:rPr lang="ru-RU" sz="2000" b="1" dirty="0" smtClean="0"/>
            <a:t>обучающиеся</a:t>
          </a:r>
          <a:endParaRPr lang="ru-RU" sz="2000" dirty="0"/>
        </a:p>
      </dgm:t>
    </dgm:pt>
    <dgm:pt modelId="{AB6F7811-487E-458A-9ED2-6FA3B10D7D3F}" type="parTrans" cxnId="{AF4B0931-2908-4F7E-8A03-4F9F669C8032}">
      <dgm:prSet custT="1"/>
      <dgm:spPr/>
      <dgm:t>
        <a:bodyPr/>
        <a:lstStyle/>
        <a:p>
          <a:endParaRPr lang="ru-RU" sz="1400"/>
        </a:p>
      </dgm:t>
    </dgm:pt>
    <dgm:pt modelId="{20A2C049-385C-4913-9B8E-009307BFA5A0}" type="sibTrans" cxnId="{AF4B0931-2908-4F7E-8A03-4F9F669C8032}">
      <dgm:prSet/>
      <dgm:spPr/>
      <dgm:t>
        <a:bodyPr/>
        <a:lstStyle/>
        <a:p>
          <a:endParaRPr lang="ru-RU" sz="1400"/>
        </a:p>
      </dgm:t>
    </dgm:pt>
    <dgm:pt modelId="{8E472BB9-B993-47C0-B5BD-FF485ACA44A4}">
      <dgm:prSet phldrT="[Текст]" custT="1"/>
      <dgm:spPr>
        <a:solidFill>
          <a:srgbClr val="3333CC"/>
        </a:solidFill>
      </dgm:spPr>
      <dgm:t>
        <a:bodyPr/>
        <a:lstStyle/>
        <a:p>
          <a:r>
            <a:rPr lang="ru-RU" sz="2000" b="1" dirty="0" smtClean="0"/>
            <a:t>специалисты управления образования</a:t>
          </a:r>
          <a:endParaRPr lang="ru-RU" sz="2000" b="1" dirty="0"/>
        </a:p>
      </dgm:t>
    </dgm:pt>
    <dgm:pt modelId="{04C97E38-DB3F-4565-8E5A-5C161C5BE64A}" type="sibTrans" cxnId="{697E346B-A11F-41D7-8340-D9F974A5DC63}">
      <dgm:prSet/>
      <dgm:spPr/>
      <dgm:t>
        <a:bodyPr/>
        <a:lstStyle/>
        <a:p>
          <a:endParaRPr lang="ru-RU" sz="1400"/>
        </a:p>
      </dgm:t>
    </dgm:pt>
    <dgm:pt modelId="{011B44CC-F01C-4EF9-8852-3C3E28411390}" type="parTrans" cxnId="{697E346B-A11F-41D7-8340-D9F974A5DC63}">
      <dgm:prSet custT="1"/>
      <dgm:spPr/>
      <dgm:t>
        <a:bodyPr/>
        <a:lstStyle/>
        <a:p>
          <a:endParaRPr lang="ru-RU" sz="1400"/>
        </a:p>
      </dgm:t>
    </dgm:pt>
    <dgm:pt modelId="{59640873-3497-4B53-B64E-34432576477B}">
      <dgm:prSet phldrT="[Текст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/>
            <a:t>родители</a:t>
          </a:r>
          <a:endParaRPr lang="ru-RU" sz="2000" b="1" dirty="0"/>
        </a:p>
      </dgm:t>
    </dgm:pt>
    <dgm:pt modelId="{AD989055-3B48-4DD4-B980-9FC617F9644D}" type="parTrans" cxnId="{C10E436C-87C6-4AE6-8914-CC5D448144FD}">
      <dgm:prSet/>
      <dgm:spPr/>
      <dgm:t>
        <a:bodyPr/>
        <a:lstStyle/>
        <a:p>
          <a:endParaRPr lang="ru-RU"/>
        </a:p>
      </dgm:t>
    </dgm:pt>
    <dgm:pt modelId="{37DF6050-EADB-4C04-9A95-66B472C9C639}" type="sibTrans" cxnId="{C10E436C-87C6-4AE6-8914-CC5D448144FD}">
      <dgm:prSet/>
      <dgm:spPr/>
      <dgm:t>
        <a:bodyPr/>
        <a:lstStyle/>
        <a:p>
          <a:endParaRPr lang="ru-RU"/>
        </a:p>
      </dgm:t>
    </dgm:pt>
    <dgm:pt modelId="{B3BA34AF-6A4D-4BB6-98FE-FA91FF9211C8}">
      <dgm:prSet phldrT="[Текст]" custT="1"/>
      <dgm:spPr/>
      <dgm:t>
        <a:bodyPr/>
        <a:lstStyle/>
        <a:p>
          <a:r>
            <a:rPr lang="ru-RU" sz="2000" b="1" dirty="0" smtClean="0"/>
            <a:t>педагоги</a:t>
          </a:r>
          <a:endParaRPr lang="ru-RU" sz="2000" dirty="0"/>
        </a:p>
      </dgm:t>
    </dgm:pt>
    <dgm:pt modelId="{19BDB2B3-A51E-4174-AF13-A71196D38726}" type="parTrans" cxnId="{0E9C176F-5D29-457D-8FCB-D79CBE6B52AE}">
      <dgm:prSet/>
      <dgm:spPr/>
      <dgm:t>
        <a:bodyPr/>
        <a:lstStyle/>
        <a:p>
          <a:endParaRPr lang="ru-RU"/>
        </a:p>
      </dgm:t>
    </dgm:pt>
    <dgm:pt modelId="{BA4CB0D6-BF20-4068-8297-2218D1DDF6CE}" type="sibTrans" cxnId="{0E9C176F-5D29-457D-8FCB-D79CBE6B52AE}">
      <dgm:prSet/>
      <dgm:spPr/>
      <dgm:t>
        <a:bodyPr/>
        <a:lstStyle/>
        <a:p>
          <a:endParaRPr lang="ru-RU"/>
        </a:p>
      </dgm:t>
    </dgm:pt>
    <dgm:pt modelId="{FE031BBC-FA0E-44E4-8913-7B99902D5A04}" type="pres">
      <dgm:prSet presAssocID="{4D2C677F-6406-46D3-B478-D42E2D297DA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58A5D9-32EC-4D11-9CD1-B131FFD9B05F}" type="pres">
      <dgm:prSet presAssocID="{4D2C677F-6406-46D3-B478-D42E2D297DAC}" presName="cycle" presStyleCnt="0"/>
      <dgm:spPr/>
      <dgm:t>
        <a:bodyPr/>
        <a:lstStyle/>
        <a:p>
          <a:endParaRPr lang="ru-RU"/>
        </a:p>
      </dgm:t>
    </dgm:pt>
    <dgm:pt modelId="{A33260D0-8580-4258-A967-E9F323499873}" type="pres">
      <dgm:prSet presAssocID="{4D2C677F-6406-46D3-B478-D42E2D297DAC}" presName="centerShape" presStyleCnt="0"/>
      <dgm:spPr/>
      <dgm:t>
        <a:bodyPr/>
        <a:lstStyle/>
        <a:p>
          <a:endParaRPr lang="ru-RU"/>
        </a:p>
      </dgm:t>
    </dgm:pt>
    <dgm:pt modelId="{2509EB59-A7A6-462D-9839-DA26E4F672F1}" type="pres">
      <dgm:prSet presAssocID="{4D2C677F-6406-46D3-B478-D42E2D297DAC}" presName="connSite" presStyleLbl="node1" presStyleIdx="0" presStyleCnt="6"/>
      <dgm:spPr/>
      <dgm:t>
        <a:bodyPr/>
        <a:lstStyle/>
        <a:p>
          <a:endParaRPr lang="ru-RU"/>
        </a:p>
      </dgm:t>
    </dgm:pt>
    <dgm:pt modelId="{8FF31B59-FA4E-469A-B4BE-0A03EA58E63C}" type="pres">
      <dgm:prSet presAssocID="{4D2C677F-6406-46D3-B478-D42E2D297DAC}" presName="visible" presStyleLbl="node1" presStyleIdx="0" presStyleCnt="6" custScaleX="182086" custScaleY="154443" custLinFactNeighborX="-6863" custLinFactNeighborY="-46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F027EA-6A24-4470-94EE-8F4D4E23C398}" type="pres">
      <dgm:prSet presAssocID="{AB6F7811-487E-458A-9ED2-6FA3B10D7D3F}" presName="Name25" presStyleLbl="parChTrans1D1" presStyleIdx="0" presStyleCnt="5"/>
      <dgm:spPr/>
      <dgm:t>
        <a:bodyPr/>
        <a:lstStyle/>
        <a:p>
          <a:endParaRPr lang="ru-RU"/>
        </a:p>
      </dgm:t>
    </dgm:pt>
    <dgm:pt modelId="{8C47BD35-FC2B-4480-A443-229868BDE4A5}" type="pres">
      <dgm:prSet presAssocID="{6EC5DCE3-6581-402B-9254-346C7596275F}" presName="node" presStyleCnt="0"/>
      <dgm:spPr/>
      <dgm:t>
        <a:bodyPr/>
        <a:lstStyle/>
        <a:p>
          <a:endParaRPr lang="ru-RU"/>
        </a:p>
      </dgm:t>
    </dgm:pt>
    <dgm:pt modelId="{BFC48BD4-C450-4703-A320-8EBF101FA4F2}" type="pres">
      <dgm:prSet presAssocID="{6EC5DCE3-6581-402B-9254-346C7596275F}" presName="parentNode" presStyleLbl="node1" presStyleIdx="1" presStyleCnt="6" custScaleX="2856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221D1-E98C-4235-BABD-0D9EC701D5EB}" type="pres">
      <dgm:prSet presAssocID="{6EC5DCE3-6581-402B-9254-346C7596275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7111D-9DC8-41E7-93BA-8F5CE0C4713E}" type="pres">
      <dgm:prSet presAssocID="{19BDB2B3-A51E-4174-AF13-A71196D38726}" presName="Name25" presStyleLbl="parChTrans1D1" presStyleIdx="1" presStyleCnt="5"/>
      <dgm:spPr/>
      <dgm:t>
        <a:bodyPr/>
        <a:lstStyle/>
        <a:p>
          <a:endParaRPr lang="ru-RU"/>
        </a:p>
      </dgm:t>
    </dgm:pt>
    <dgm:pt modelId="{F9B00EA8-55FC-4D72-95F6-B1C643CA2E79}" type="pres">
      <dgm:prSet presAssocID="{B3BA34AF-6A4D-4BB6-98FE-FA91FF9211C8}" presName="node" presStyleCnt="0"/>
      <dgm:spPr/>
      <dgm:t>
        <a:bodyPr/>
        <a:lstStyle/>
        <a:p>
          <a:endParaRPr lang="ru-RU"/>
        </a:p>
      </dgm:t>
    </dgm:pt>
    <dgm:pt modelId="{7D679DC5-5D0C-4595-B92A-30CEFD252D34}" type="pres">
      <dgm:prSet presAssocID="{B3BA34AF-6A4D-4BB6-98FE-FA91FF9211C8}" presName="parentNode" presStyleLbl="node1" presStyleIdx="2" presStyleCnt="6" custScaleX="309828" custLinFactNeighborX="97167" custLinFactNeighborY="-2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3999D-BCF8-465C-A981-F85D17A6DE2B}" type="pres">
      <dgm:prSet presAssocID="{B3BA34AF-6A4D-4BB6-98FE-FA91FF9211C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DACC7-0DF9-4317-965C-9216458855F0}" type="pres">
      <dgm:prSet presAssocID="{7DD10A23-9148-4B88-B3F4-337BFAD223D5}" presName="Name25" presStyleLbl="parChTrans1D1" presStyleIdx="2" presStyleCnt="5"/>
      <dgm:spPr/>
      <dgm:t>
        <a:bodyPr/>
        <a:lstStyle/>
        <a:p>
          <a:endParaRPr lang="ru-RU"/>
        </a:p>
      </dgm:t>
    </dgm:pt>
    <dgm:pt modelId="{67F6A0DE-F1B6-4887-B8C7-F00FF278EE9F}" type="pres">
      <dgm:prSet presAssocID="{CB03A9E9-FA7D-4030-BB52-9395C7F4182A}" presName="node" presStyleCnt="0"/>
      <dgm:spPr/>
      <dgm:t>
        <a:bodyPr/>
        <a:lstStyle/>
        <a:p>
          <a:endParaRPr lang="ru-RU"/>
        </a:p>
      </dgm:t>
    </dgm:pt>
    <dgm:pt modelId="{5092A7EB-4C4E-42ED-A962-C4A4FAA13C79}" type="pres">
      <dgm:prSet presAssocID="{CB03A9E9-FA7D-4030-BB52-9395C7F4182A}" presName="parentNode" presStyleLbl="node1" presStyleIdx="3" presStyleCnt="6" custScaleX="301172" custLinFactX="100000" custLinFactNeighborX="129488" custLinFactNeighborY="-85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1CCD3-D458-4405-B46F-B88E93F31F75}" type="pres">
      <dgm:prSet presAssocID="{CB03A9E9-FA7D-4030-BB52-9395C7F4182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68A82-6741-4E05-87DC-926A7ED60D51}" type="pres">
      <dgm:prSet presAssocID="{011B44CC-F01C-4EF9-8852-3C3E28411390}" presName="Name25" presStyleLbl="parChTrans1D1" presStyleIdx="3" presStyleCnt="5"/>
      <dgm:spPr/>
      <dgm:t>
        <a:bodyPr/>
        <a:lstStyle/>
        <a:p>
          <a:endParaRPr lang="ru-RU"/>
        </a:p>
      </dgm:t>
    </dgm:pt>
    <dgm:pt modelId="{41C3C68D-716C-4C65-AF5E-1ECC4B87E21C}" type="pres">
      <dgm:prSet presAssocID="{8E472BB9-B993-47C0-B5BD-FF485ACA44A4}" presName="node" presStyleCnt="0"/>
      <dgm:spPr/>
      <dgm:t>
        <a:bodyPr/>
        <a:lstStyle/>
        <a:p>
          <a:endParaRPr lang="ru-RU"/>
        </a:p>
      </dgm:t>
    </dgm:pt>
    <dgm:pt modelId="{9E6EDBA7-ADB8-49CA-9293-B2641BC31C8B}" type="pres">
      <dgm:prSet presAssocID="{8E472BB9-B993-47C0-B5BD-FF485ACA44A4}" presName="parentNode" presStyleLbl="node1" presStyleIdx="4" presStyleCnt="6" custScaleX="297067" custLinFactX="12592" custLinFactNeighborX="100000" custLinFactNeighborY="-147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0FCF1-8AE7-48FD-9129-AD6D3C84F87C}" type="pres">
      <dgm:prSet presAssocID="{8E472BB9-B993-47C0-B5BD-FF485ACA44A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40ABC-5857-48C2-8F85-225FB7A24E37}" type="pres">
      <dgm:prSet presAssocID="{AD989055-3B48-4DD4-B980-9FC617F9644D}" presName="Name25" presStyleLbl="parChTrans1D1" presStyleIdx="4" presStyleCnt="5"/>
      <dgm:spPr/>
      <dgm:t>
        <a:bodyPr/>
        <a:lstStyle/>
        <a:p>
          <a:endParaRPr lang="ru-RU"/>
        </a:p>
      </dgm:t>
    </dgm:pt>
    <dgm:pt modelId="{703ACDFC-678C-44FB-9AF3-0F896590885C}" type="pres">
      <dgm:prSet presAssocID="{59640873-3497-4B53-B64E-34432576477B}" presName="node" presStyleCnt="0"/>
      <dgm:spPr/>
      <dgm:t>
        <a:bodyPr/>
        <a:lstStyle/>
        <a:p>
          <a:endParaRPr lang="ru-RU"/>
        </a:p>
      </dgm:t>
    </dgm:pt>
    <dgm:pt modelId="{8D1E0C32-EDC9-4212-9400-CDC15E66D45B}" type="pres">
      <dgm:prSet presAssocID="{59640873-3497-4B53-B64E-34432576477B}" presName="parentNode" presStyleLbl="node1" presStyleIdx="5" presStyleCnt="6" custScaleX="307112" custLinFactNeighborX="21514" custLinFactNeighborY="-88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B8479-E379-4D20-87FE-1C666EEB5645}" type="pres">
      <dgm:prSet presAssocID="{59640873-3497-4B53-B64E-34432576477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9C176F-5D29-457D-8FCB-D79CBE6B52AE}" srcId="{4D2C677F-6406-46D3-B478-D42E2D297DAC}" destId="{B3BA34AF-6A4D-4BB6-98FE-FA91FF9211C8}" srcOrd="1" destOrd="0" parTransId="{19BDB2B3-A51E-4174-AF13-A71196D38726}" sibTransId="{BA4CB0D6-BF20-4068-8297-2218D1DDF6CE}"/>
    <dgm:cxn modelId="{D3443581-644F-4F16-A0A8-7E65E917737D}" type="presOf" srcId="{7DD10A23-9148-4B88-B3F4-337BFAD223D5}" destId="{87BDACC7-0DF9-4317-965C-9216458855F0}" srcOrd="0" destOrd="0" presId="urn:microsoft.com/office/officeart/2005/8/layout/radial2"/>
    <dgm:cxn modelId="{4E399118-CD0E-4C3C-BE35-CE6D5803A42E}" type="presOf" srcId="{19BDB2B3-A51E-4174-AF13-A71196D38726}" destId="{9397111D-9DC8-41E7-93BA-8F5CE0C4713E}" srcOrd="0" destOrd="0" presId="urn:microsoft.com/office/officeart/2005/8/layout/radial2"/>
    <dgm:cxn modelId="{C10E436C-87C6-4AE6-8914-CC5D448144FD}" srcId="{4D2C677F-6406-46D3-B478-D42E2D297DAC}" destId="{59640873-3497-4B53-B64E-34432576477B}" srcOrd="4" destOrd="0" parTransId="{AD989055-3B48-4DD4-B980-9FC617F9644D}" sibTransId="{37DF6050-EADB-4C04-9A95-66B472C9C639}"/>
    <dgm:cxn modelId="{834BA2F3-B363-4804-A8AD-AB9374FF26B7}" type="presOf" srcId="{59640873-3497-4B53-B64E-34432576477B}" destId="{8D1E0C32-EDC9-4212-9400-CDC15E66D45B}" srcOrd="0" destOrd="0" presId="urn:microsoft.com/office/officeart/2005/8/layout/radial2"/>
    <dgm:cxn modelId="{4997561F-14A8-4A41-BE0D-2C18EE157FFD}" type="presOf" srcId="{8E472BB9-B993-47C0-B5BD-FF485ACA44A4}" destId="{9E6EDBA7-ADB8-49CA-9293-B2641BC31C8B}" srcOrd="0" destOrd="0" presId="urn:microsoft.com/office/officeart/2005/8/layout/radial2"/>
    <dgm:cxn modelId="{697E346B-A11F-41D7-8340-D9F974A5DC63}" srcId="{4D2C677F-6406-46D3-B478-D42E2D297DAC}" destId="{8E472BB9-B993-47C0-B5BD-FF485ACA44A4}" srcOrd="3" destOrd="0" parTransId="{011B44CC-F01C-4EF9-8852-3C3E28411390}" sibTransId="{04C97E38-DB3F-4565-8E5A-5C161C5BE64A}"/>
    <dgm:cxn modelId="{AF4B0931-2908-4F7E-8A03-4F9F669C8032}" srcId="{4D2C677F-6406-46D3-B478-D42E2D297DAC}" destId="{6EC5DCE3-6581-402B-9254-346C7596275F}" srcOrd="0" destOrd="0" parTransId="{AB6F7811-487E-458A-9ED2-6FA3B10D7D3F}" sibTransId="{20A2C049-385C-4913-9B8E-009307BFA5A0}"/>
    <dgm:cxn modelId="{FD04A2E6-E903-4581-963C-944C240BDDF6}" type="presOf" srcId="{AD989055-3B48-4DD4-B980-9FC617F9644D}" destId="{1A940ABC-5857-48C2-8F85-225FB7A24E37}" srcOrd="0" destOrd="0" presId="urn:microsoft.com/office/officeart/2005/8/layout/radial2"/>
    <dgm:cxn modelId="{27580D42-B08A-4D6C-8E5B-FA7465FFE6F5}" type="presOf" srcId="{011B44CC-F01C-4EF9-8852-3C3E28411390}" destId="{6F768A82-6741-4E05-87DC-926A7ED60D51}" srcOrd="0" destOrd="0" presId="urn:microsoft.com/office/officeart/2005/8/layout/radial2"/>
    <dgm:cxn modelId="{108CE12D-693A-4CCB-8218-573A29D5026F}" type="presOf" srcId="{B3BA34AF-6A4D-4BB6-98FE-FA91FF9211C8}" destId="{7D679DC5-5D0C-4595-B92A-30CEFD252D34}" srcOrd="0" destOrd="0" presId="urn:microsoft.com/office/officeart/2005/8/layout/radial2"/>
    <dgm:cxn modelId="{73B01E0D-4DA9-4A00-B688-DAFCEFDCF564}" type="presOf" srcId="{6EC5DCE3-6581-402B-9254-346C7596275F}" destId="{BFC48BD4-C450-4703-A320-8EBF101FA4F2}" srcOrd="0" destOrd="0" presId="urn:microsoft.com/office/officeart/2005/8/layout/radial2"/>
    <dgm:cxn modelId="{1630D507-505B-49C2-A699-8FF37BFC2206}" srcId="{4D2C677F-6406-46D3-B478-D42E2D297DAC}" destId="{CB03A9E9-FA7D-4030-BB52-9395C7F4182A}" srcOrd="2" destOrd="0" parTransId="{7DD10A23-9148-4B88-B3F4-337BFAD223D5}" sibTransId="{CB83C610-CF52-4A26-877B-47B5C0E2E5FA}"/>
    <dgm:cxn modelId="{935B6DF2-B6A0-4BC5-BD0F-59375300D69A}" type="presOf" srcId="{4D2C677F-6406-46D3-B478-D42E2D297DAC}" destId="{FE031BBC-FA0E-44E4-8913-7B99902D5A04}" srcOrd="0" destOrd="0" presId="urn:microsoft.com/office/officeart/2005/8/layout/radial2"/>
    <dgm:cxn modelId="{67D3AA90-BD98-4933-8F54-F178E7958442}" type="presOf" srcId="{CB03A9E9-FA7D-4030-BB52-9395C7F4182A}" destId="{5092A7EB-4C4E-42ED-A962-C4A4FAA13C79}" srcOrd="0" destOrd="0" presId="urn:microsoft.com/office/officeart/2005/8/layout/radial2"/>
    <dgm:cxn modelId="{1272AB82-3876-47C3-B9F6-3D04C600C713}" type="presOf" srcId="{AB6F7811-487E-458A-9ED2-6FA3B10D7D3F}" destId="{D6F027EA-6A24-4470-94EE-8F4D4E23C398}" srcOrd="0" destOrd="0" presId="urn:microsoft.com/office/officeart/2005/8/layout/radial2"/>
    <dgm:cxn modelId="{8ED7A2F6-C6D3-43C8-9190-6710040FEA16}" type="presParOf" srcId="{FE031BBC-FA0E-44E4-8913-7B99902D5A04}" destId="{8458A5D9-32EC-4D11-9CD1-B131FFD9B05F}" srcOrd="0" destOrd="0" presId="urn:microsoft.com/office/officeart/2005/8/layout/radial2"/>
    <dgm:cxn modelId="{CD7F909F-8065-4F2B-BF9B-25D555E3E34F}" type="presParOf" srcId="{8458A5D9-32EC-4D11-9CD1-B131FFD9B05F}" destId="{A33260D0-8580-4258-A967-E9F323499873}" srcOrd="0" destOrd="0" presId="urn:microsoft.com/office/officeart/2005/8/layout/radial2"/>
    <dgm:cxn modelId="{EDB5B780-B83C-44D1-9F4E-95AA5FC0E2E3}" type="presParOf" srcId="{A33260D0-8580-4258-A967-E9F323499873}" destId="{2509EB59-A7A6-462D-9839-DA26E4F672F1}" srcOrd="0" destOrd="0" presId="urn:microsoft.com/office/officeart/2005/8/layout/radial2"/>
    <dgm:cxn modelId="{027A1DE0-EA04-4094-9D1E-DB410178B8F3}" type="presParOf" srcId="{A33260D0-8580-4258-A967-E9F323499873}" destId="{8FF31B59-FA4E-469A-B4BE-0A03EA58E63C}" srcOrd="1" destOrd="0" presId="urn:microsoft.com/office/officeart/2005/8/layout/radial2"/>
    <dgm:cxn modelId="{06BB5F09-BC22-4B19-BAFD-624733CB2A88}" type="presParOf" srcId="{8458A5D9-32EC-4D11-9CD1-B131FFD9B05F}" destId="{D6F027EA-6A24-4470-94EE-8F4D4E23C398}" srcOrd="1" destOrd="0" presId="urn:microsoft.com/office/officeart/2005/8/layout/radial2"/>
    <dgm:cxn modelId="{8C9FFC52-F36E-4873-BD95-883AD1203644}" type="presParOf" srcId="{8458A5D9-32EC-4D11-9CD1-B131FFD9B05F}" destId="{8C47BD35-FC2B-4480-A443-229868BDE4A5}" srcOrd="2" destOrd="0" presId="urn:microsoft.com/office/officeart/2005/8/layout/radial2"/>
    <dgm:cxn modelId="{C7ADCDEB-6ED4-4948-BC22-964247CA65ED}" type="presParOf" srcId="{8C47BD35-FC2B-4480-A443-229868BDE4A5}" destId="{BFC48BD4-C450-4703-A320-8EBF101FA4F2}" srcOrd="0" destOrd="0" presId="urn:microsoft.com/office/officeart/2005/8/layout/radial2"/>
    <dgm:cxn modelId="{5AED367D-DB48-4947-A5CA-C52D20A5CE33}" type="presParOf" srcId="{8C47BD35-FC2B-4480-A443-229868BDE4A5}" destId="{80E221D1-E98C-4235-BABD-0D9EC701D5EB}" srcOrd="1" destOrd="0" presId="urn:microsoft.com/office/officeart/2005/8/layout/radial2"/>
    <dgm:cxn modelId="{202E4164-5D21-4774-AB57-B914ED77F798}" type="presParOf" srcId="{8458A5D9-32EC-4D11-9CD1-B131FFD9B05F}" destId="{9397111D-9DC8-41E7-93BA-8F5CE0C4713E}" srcOrd="3" destOrd="0" presId="urn:microsoft.com/office/officeart/2005/8/layout/radial2"/>
    <dgm:cxn modelId="{C59B10BC-D687-489B-A08C-4C7DBC7AB9DD}" type="presParOf" srcId="{8458A5D9-32EC-4D11-9CD1-B131FFD9B05F}" destId="{F9B00EA8-55FC-4D72-95F6-B1C643CA2E79}" srcOrd="4" destOrd="0" presId="urn:microsoft.com/office/officeart/2005/8/layout/radial2"/>
    <dgm:cxn modelId="{A1023A2D-B75E-4C7B-9565-C8D576A740AB}" type="presParOf" srcId="{F9B00EA8-55FC-4D72-95F6-B1C643CA2E79}" destId="{7D679DC5-5D0C-4595-B92A-30CEFD252D34}" srcOrd="0" destOrd="0" presId="urn:microsoft.com/office/officeart/2005/8/layout/radial2"/>
    <dgm:cxn modelId="{091DE759-D9C0-4E91-9125-0EC5962FFD03}" type="presParOf" srcId="{F9B00EA8-55FC-4D72-95F6-B1C643CA2E79}" destId="{CC03999D-BCF8-465C-A981-F85D17A6DE2B}" srcOrd="1" destOrd="0" presId="urn:microsoft.com/office/officeart/2005/8/layout/radial2"/>
    <dgm:cxn modelId="{BB22B3E7-EC38-4D8C-9209-9BBA6A89045F}" type="presParOf" srcId="{8458A5D9-32EC-4D11-9CD1-B131FFD9B05F}" destId="{87BDACC7-0DF9-4317-965C-9216458855F0}" srcOrd="5" destOrd="0" presId="urn:microsoft.com/office/officeart/2005/8/layout/radial2"/>
    <dgm:cxn modelId="{41CA41BA-C987-467B-AA1A-2C5FFAAAAD68}" type="presParOf" srcId="{8458A5D9-32EC-4D11-9CD1-B131FFD9B05F}" destId="{67F6A0DE-F1B6-4887-B8C7-F00FF278EE9F}" srcOrd="6" destOrd="0" presId="urn:microsoft.com/office/officeart/2005/8/layout/radial2"/>
    <dgm:cxn modelId="{AC275696-7C4F-4C91-969E-EFF304E063B4}" type="presParOf" srcId="{67F6A0DE-F1B6-4887-B8C7-F00FF278EE9F}" destId="{5092A7EB-4C4E-42ED-A962-C4A4FAA13C79}" srcOrd="0" destOrd="0" presId="urn:microsoft.com/office/officeart/2005/8/layout/radial2"/>
    <dgm:cxn modelId="{9B57ACD9-482D-41AA-A081-1B2A8215DECD}" type="presParOf" srcId="{67F6A0DE-F1B6-4887-B8C7-F00FF278EE9F}" destId="{4961CCD3-D458-4405-B46F-B88E93F31F75}" srcOrd="1" destOrd="0" presId="urn:microsoft.com/office/officeart/2005/8/layout/radial2"/>
    <dgm:cxn modelId="{7338D337-97F7-4CA6-A585-CBB4B2D67185}" type="presParOf" srcId="{8458A5D9-32EC-4D11-9CD1-B131FFD9B05F}" destId="{6F768A82-6741-4E05-87DC-926A7ED60D51}" srcOrd="7" destOrd="0" presId="urn:microsoft.com/office/officeart/2005/8/layout/radial2"/>
    <dgm:cxn modelId="{C84FB419-F696-4870-A668-35FBC1AEBD7F}" type="presParOf" srcId="{8458A5D9-32EC-4D11-9CD1-B131FFD9B05F}" destId="{41C3C68D-716C-4C65-AF5E-1ECC4B87E21C}" srcOrd="8" destOrd="0" presId="urn:microsoft.com/office/officeart/2005/8/layout/radial2"/>
    <dgm:cxn modelId="{9E1B5A46-419B-47CF-ACBD-AAB5F1C1389E}" type="presParOf" srcId="{41C3C68D-716C-4C65-AF5E-1ECC4B87E21C}" destId="{9E6EDBA7-ADB8-49CA-9293-B2641BC31C8B}" srcOrd="0" destOrd="0" presId="urn:microsoft.com/office/officeart/2005/8/layout/radial2"/>
    <dgm:cxn modelId="{9102241E-D9B1-49FF-B1CD-626B6F66C41C}" type="presParOf" srcId="{41C3C68D-716C-4C65-AF5E-1ECC4B87E21C}" destId="{CEC0FCF1-8AE7-48FD-9129-AD6D3C84F87C}" srcOrd="1" destOrd="0" presId="urn:microsoft.com/office/officeart/2005/8/layout/radial2"/>
    <dgm:cxn modelId="{FCBB7308-E326-4670-B04F-6C128314E7A7}" type="presParOf" srcId="{8458A5D9-32EC-4D11-9CD1-B131FFD9B05F}" destId="{1A940ABC-5857-48C2-8F85-225FB7A24E37}" srcOrd="9" destOrd="0" presId="urn:microsoft.com/office/officeart/2005/8/layout/radial2"/>
    <dgm:cxn modelId="{E508E67C-748D-441D-B3E4-5C8D088A09AF}" type="presParOf" srcId="{8458A5D9-32EC-4D11-9CD1-B131FFD9B05F}" destId="{703ACDFC-678C-44FB-9AF3-0F896590885C}" srcOrd="10" destOrd="0" presId="urn:microsoft.com/office/officeart/2005/8/layout/radial2"/>
    <dgm:cxn modelId="{B0CC4603-0069-4E45-890D-1BA87F4393B2}" type="presParOf" srcId="{703ACDFC-678C-44FB-9AF3-0F896590885C}" destId="{8D1E0C32-EDC9-4212-9400-CDC15E66D45B}" srcOrd="0" destOrd="0" presId="urn:microsoft.com/office/officeart/2005/8/layout/radial2"/>
    <dgm:cxn modelId="{A780491F-5CDC-404B-A551-EF9C8D9635AA}" type="presParOf" srcId="{703ACDFC-678C-44FB-9AF3-0F896590885C}" destId="{842B8479-E379-4D20-87FE-1C666EEB564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EA050A-78A1-41FC-9CE3-86AA70A44CED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BBD383F-3F9B-4A0B-A6BC-8A1F47493AC7}">
      <dgm:prSet phldrT="[Текст]" custT="1"/>
      <dgm:spPr>
        <a:solidFill>
          <a:srgbClr val="B83A3D"/>
        </a:solidFill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                Уровень ОО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BFDBC42-082D-42F0-8900-1E1C47001E2F}" type="parTrans" cxnId="{1A537F1B-26DC-455D-8ED8-500821DCB6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84E11FD-6F49-4A8E-B6AB-C03FAACF5625}" type="sibTrans" cxnId="{1A537F1B-26DC-455D-8ED8-500821DCB6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47680A3-34CC-4578-996A-7ABF5E0CB932}">
      <dgm:prSet phldrT="[Текст]" custT="1"/>
      <dgm:spPr/>
      <dgm:t>
        <a:bodyPr/>
        <a:lstStyle/>
        <a:p>
          <a:pPr marL="530225" indent="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6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наблюдатели;</a:t>
          </a:r>
          <a:endParaRPr lang="ru-RU" sz="1600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0EC7C67-AC83-4F7D-BB2D-1701DA453024}" type="parTrans" cxnId="{FE227DEA-F0BA-4060-B807-18393D32E0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CD15F84-BCEC-4B85-9716-725470EC3FB6}" type="sibTrans" cxnId="{FE227DEA-F0BA-4060-B807-18393D32E0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33C9650-3BA2-48D2-AD65-B29F98580ECD}">
      <dgm:prSet phldrT="[Текст]" custT="1"/>
      <dgm:spPr/>
      <dgm:t>
        <a:bodyPr/>
        <a:lstStyle/>
        <a:p>
          <a:pPr marL="530225" indent="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6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независимая проверка;</a:t>
          </a:r>
          <a:endParaRPr lang="ru-RU" sz="1600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63FC006-CD2F-43F2-937D-82F0A9714C53}" type="parTrans" cxnId="{2B3FEB3C-6F6E-411F-B264-57B8177C33B6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6453D33-942C-4A6E-8474-B8FE2CBFAA24}" type="sibTrans" cxnId="{2B3FEB3C-6F6E-411F-B264-57B8177C33B6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E2B804A-F1A2-4220-ACC7-63E5727EBF53}">
      <dgm:prSet phldrT="[Текст]" custT="1"/>
      <dgm:spPr/>
      <dgm:t>
        <a:bodyPr/>
        <a:lstStyle/>
        <a:p>
          <a:pPr marL="171450" indent="0">
            <a:lnSpc>
              <a:spcPct val="114000"/>
            </a:lnSpc>
            <a:spcBef>
              <a:spcPct val="0"/>
            </a:spcBef>
            <a:spcAft>
              <a:spcPct val="15000"/>
            </a:spcAft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Инструмент – административная КР</a:t>
          </a:r>
          <a:endParaRPr lang="ru-RU" sz="1800" b="1" dirty="0">
            <a:solidFill>
              <a:srgbClr val="C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67CB7AF-6E87-4183-B1D2-9106D92439A5}" type="parTrans" cxnId="{016B765C-1E7D-4375-950E-CC2C5E8A60B8}">
      <dgm:prSet/>
      <dgm:spPr/>
      <dgm:t>
        <a:bodyPr/>
        <a:lstStyle/>
        <a:p>
          <a:endParaRPr lang="ru-RU"/>
        </a:p>
      </dgm:t>
    </dgm:pt>
    <dgm:pt modelId="{05BADF0A-8782-430B-88FE-D88E2B6DC599}" type="sibTrans" cxnId="{016B765C-1E7D-4375-950E-CC2C5E8A60B8}">
      <dgm:prSet/>
      <dgm:spPr/>
      <dgm:t>
        <a:bodyPr/>
        <a:lstStyle/>
        <a:p>
          <a:endParaRPr lang="ru-RU"/>
        </a:p>
      </dgm:t>
    </dgm:pt>
    <dgm:pt modelId="{1C976C5E-3DF8-4EA2-9972-872777138D2D}">
      <dgm:prSet phldrT="[Текст]" custT="1"/>
      <dgm:spPr/>
      <dgm:t>
        <a:bodyPr/>
        <a:lstStyle/>
        <a:p>
          <a:pPr marL="171450" indent="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анализ КТП учителей физики;</a:t>
          </a:r>
          <a:endParaRPr lang="ru-RU" sz="2000" b="0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EFD6D69-3AB6-4554-A140-006911593708}" type="parTrans" cxnId="{6FD86E64-8BFA-4314-8615-F3F5CBDA4070}">
      <dgm:prSet/>
      <dgm:spPr/>
      <dgm:t>
        <a:bodyPr/>
        <a:lstStyle/>
        <a:p>
          <a:endParaRPr lang="ru-RU"/>
        </a:p>
      </dgm:t>
    </dgm:pt>
    <dgm:pt modelId="{8C52E7EF-8D37-4D75-8D21-BA27E24760A2}" type="sibTrans" cxnId="{6FD86E64-8BFA-4314-8615-F3F5CBDA4070}">
      <dgm:prSet/>
      <dgm:spPr/>
      <dgm:t>
        <a:bodyPr/>
        <a:lstStyle/>
        <a:p>
          <a:endParaRPr lang="ru-RU"/>
        </a:p>
      </dgm:t>
    </dgm:pt>
    <dgm:pt modelId="{434F2B60-148B-48A0-985A-C58D0AA8D5D7}">
      <dgm:prSet custT="1"/>
      <dgm:spPr/>
      <dgm:t>
        <a:bodyPr/>
        <a:lstStyle/>
        <a:p>
          <a:pPr marL="171450" indent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контроль за ведением ЭЖ </a:t>
          </a:r>
          <a:r>
            <a:rPr lang="ru-RU" sz="1400" i="1" dirty="0" smtClean="0">
              <a:solidFill>
                <a:schemeClr val="tx2">
                  <a:lumMod val="75000"/>
                </a:schemeClr>
              </a:solidFill>
            </a:rPr>
            <a:t>(распоряжение ПУМОНСО от 28.04.2016 № 155-р «Об упорядочении работы ГБОУ Поволжского округа в АСУ РСО»)</a:t>
          </a:r>
          <a:r>
            <a:rPr lang="ru-RU" sz="1400" b="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;</a:t>
          </a:r>
        </a:p>
      </dgm:t>
    </dgm:pt>
    <dgm:pt modelId="{71830803-F7EF-4AF4-892F-ECB47389E1A2}" type="parTrans" cxnId="{EDE994D0-E11A-49BF-AA78-2F6C802BB00C}">
      <dgm:prSet/>
      <dgm:spPr/>
      <dgm:t>
        <a:bodyPr/>
        <a:lstStyle/>
        <a:p>
          <a:endParaRPr lang="ru-RU"/>
        </a:p>
      </dgm:t>
    </dgm:pt>
    <dgm:pt modelId="{CEEDEA3D-ADC0-46FB-B360-3123921E6DFD}" type="sibTrans" cxnId="{EDE994D0-E11A-49BF-AA78-2F6C802BB00C}">
      <dgm:prSet/>
      <dgm:spPr/>
      <dgm:t>
        <a:bodyPr/>
        <a:lstStyle/>
        <a:p>
          <a:endParaRPr lang="ru-RU"/>
        </a:p>
      </dgm:t>
    </dgm:pt>
    <dgm:pt modelId="{B502EA08-BA5D-449A-B251-6810CFDBD65C}">
      <dgm:prSet phldrT="[Текст]" custT="1"/>
      <dgm:spPr/>
      <dgm:t>
        <a:bodyPr/>
        <a:lstStyle/>
        <a:p>
          <a:pPr marL="530225" indent="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6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оформление протокола проведения КР</a:t>
          </a:r>
          <a:endParaRPr lang="ru-RU" sz="1600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16D6591-B6BF-4AB7-B00F-1CD5F05AD290}" type="parTrans" cxnId="{B4576E46-774D-45FE-827C-6E09A6122ACD}">
      <dgm:prSet/>
      <dgm:spPr/>
      <dgm:t>
        <a:bodyPr/>
        <a:lstStyle/>
        <a:p>
          <a:endParaRPr lang="ru-RU"/>
        </a:p>
      </dgm:t>
    </dgm:pt>
    <dgm:pt modelId="{181E4DC6-CE3A-4151-8D06-A13F6AE550CD}" type="sibTrans" cxnId="{B4576E46-774D-45FE-827C-6E09A6122ACD}">
      <dgm:prSet/>
      <dgm:spPr/>
      <dgm:t>
        <a:bodyPr/>
        <a:lstStyle/>
        <a:p>
          <a:endParaRPr lang="ru-RU"/>
        </a:p>
      </dgm:t>
    </dgm:pt>
    <dgm:pt modelId="{1A5A7FB7-CC13-43F0-902C-2E494AA54D3B}">
      <dgm:prSet phldrT="[Текст]" custT="1"/>
      <dgm:spPr/>
      <dgm:t>
        <a:bodyPr/>
        <a:lstStyle/>
        <a:p>
          <a:pPr marL="530225" indent="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соответствие содержания КР стандарту образования; </a:t>
          </a:r>
          <a:endParaRPr lang="ru-RU" sz="1600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B169EA0-1E69-4DEC-AF27-40422CB58A88}" type="parTrans" cxnId="{5453B8C4-6903-425B-8870-05601DEDD8B8}">
      <dgm:prSet/>
      <dgm:spPr/>
      <dgm:t>
        <a:bodyPr/>
        <a:lstStyle/>
        <a:p>
          <a:endParaRPr lang="ru-RU"/>
        </a:p>
      </dgm:t>
    </dgm:pt>
    <dgm:pt modelId="{0635FEA3-E736-41F8-9C01-FFE7D6AA8E0A}" type="sibTrans" cxnId="{5453B8C4-6903-425B-8870-05601DEDD8B8}">
      <dgm:prSet/>
      <dgm:spPr/>
      <dgm:t>
        <a:bodyPr/>
        <a:lstStyle/>
        <a:p>
          <a:endParaRPr lang="ru-RU"/>
        </a:p>
      </dgm:t>
    </dgm:pt>
    <dgm:pt modelId="{523059A0-83B4-47E1-A8DD-6B5FAB1DA529}">
      <dgm:prSet custT="1"/>
      <dgm:spPr/>
      <dgm:t>
        <a:bodyPr/>
        <a:lstStyle/>
        <a:p>
          <a:pPr marL="173038" indent="0">
            <a:spcBef>
              <a:spcPts val="600"/>
            </a:spcBef>
          </a:pPr>
          <a:r>
            <a:rPr lang="ru-RU" sz="2000" b="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контроль за объективностью выставления отметок </a:t>
          </a:r>
          <a:r>
            <a:rPr lang="ru-RU" sz="1200" b="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в классах, где разница между результатами контрольных работ и оценочными показателями является критической (&gt;10%)</a:t>
          </a:r>
          <a:r>
            <a:rPr lang="ru-RU" sz="1600" b="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;</a:t>
          </a:r>
        </a:p>
      </dgm:t>
    </dgm:pt>
    <dgm:pt modelId="{41B2227C-C0F5-4B86-95CB-84BC784DEC31}" type="parTrans" cxnId="{6552D464-30A4-49DD-BCA2-0C9C684DEA5E}">
      <dgm:prSet/>
      <dgm:spPr/>
      <dgm:t>
        <a:bodyPr/>
        <a:lstStyle/>
        <a:p>
          <a:endParaRPr lang="ru-RU"/>
        </a:p>
      </dgm:t>
    </dgm:pt>
    <dgm:pt modelId="{F8219236-90A6-4838-BBD1-3DAB63EF4A9B}" type="sibTrans" cxnId="{6552D464-30A4-49DD-BCA2-0C9C684DEA5E}">
      <dgm:prSet/>
      <dgm:spPr/>
      <dgm:t>
        <a:bodyPr/>
        <a:lstStyle/>
        <a:p>
          <a:endParaRPr lang="ru-RU"/>
        </a:p>
      </dgm:t>
    </dgm:pt>
    <dgm:pt modelId="{3BF9ECD2-68A1-40C7-A024-008A33BDCCE8}">
      <dgm:prSet phldrT="[Текст]" custT="1"/>
      <dgm:spPr/>
      <dgm:t>
        <a:bodyPr/>
        <a:lstStyle/>
        <a:p>
          <a:pPr marL="173038" indent="0">
            <a:spcBef>
              <a:spcPts val="600"/>
            </a:spcBef>
          </a:pPr>
          <a:endParaRPr lang="ru-RU" sz="600" b="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3038" indent="0">
            <a:spcBef>
              <a:spcPts val="600"/>
            </a:spcBef>
          </a:pPr>
          <a:r>
            <a:rPr lang="ru-RU" sz="2000" b="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мониторинг показателей качества образовательных результатов по физике </a:t>
          </a:r>
          <a:r>
            <a:rPr lang="ru-RU" sz="1200" b="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(по результатам текущих КР)</a:t>
          </a:r>
          <a:r>
            <a:rPr lang="ru-RU" sz="1600" b="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;</a:t>
          </a:r>
          <a:endParaRPr lang="ru-RU" sz="600" b="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3EA37C8-9A01-40D4-AFE0-D5404AFABEE9}" type="parTrans" cxnId="{F84BA81B-F9F1-4E36-A786-DAAA230FE3CE}">
      <dgm:prSet/>
      <dgm:spPr/>
      <dgm:t>
        <a:bodyPr/>
        <a:lstStyle/>
        <a:p>
          <a:endParaRPr lang="ru-RU"/>
        </a:p>
      </dgm:t>
    </dgm:pt>
    <dgm:pt modelId="{41CA8B9B-6F01-45E4-8100-D46D6D14933B}" type="sibTrans" cxnId="{F84BA81B-F9F1-4E36-A786-DAAA230FE3CE}">
      <dgm:prSet/>
      <dgm:spPr/>
      <dgm:t>
        <a:bodyPr/>
        <a:lstStyle/>
        <a:p>
          <a:endParaRPr lang="ru-RU"/>
        </a:p>
      </dgm:t>
    </dgm:pt>
    <dgm:pt modelId="{D6A9894A-00DE-41FC-AFB3-4B70ED175B81}">
      <dgm:prSet custT="1"/>
      <dgm:spPr/>
      <dgm:t>
        <a:bodyPr/>
        <a:lstStyle/>
        <a:p>
          <a:pPr marL="173038" indent="0">
            <a:spcBef>
              <a:spcPts val="600"/>
            </a:spcBef>
          </a:pPr>
          <a:r>
            <a:rPr lang="ru-RU" sz="2000" b="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отчет о результативности образовательного процесса по физике</a:t>
          </a:r>
          <a:endParaRPr lang="ru-RU" sz="2000" b="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CD9370B-EE75-40F2-9E0D-4001D2F4A4C1}" type="parTrans" cxnId="{D947EF06-7A93-4C6D-AA46-A4F91C0A25CD}">
      <dgm:prSet/>
      <dgm:spPr/>
      <dgm:t>
        <a:bodyPr/>
        <a:lstStyle/>
        <a:p>
          <a:endParaRPr lang="ru-RU"/>
        </a:p>
      </dgm:t>
    </dgm:pt>
    <dgm:pt modelId="{2E411E5B-10AB-43B6-97FC-E5BF54BB56C4}" type="sibTrans" cxnId="{D947EF06-7A93-4C6D-AA46-A4F91C0A25CD}">
      <dgm:prSet/>
      <dgm:spPr/>
      <dgm:t>
        <a:bodyPr/>
        <a:lstStyle/>
        <a:p>
          <a:endParaRPr lang="ru-RU"/>
        </a:p>
      </dgm:t>
    </dgm:pt>
    <dgm:pt modelId="{378C6675-990C-4D58-9054-5797ED296A88}">
      <dgm:prSet custT="1"/>
      <dgm:spPr/>
      <dgm:t>
        <a:bodyPr/>
        <a:lstStyle/>
        <a:p>
          <a:pPr marL="171450" indent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график административных контрольных работ по физике;</a:t>
          </a:r>
        </a:p>
      </dgm:t>
    </dgm:pt>
    <dgm:pt modelId="{40843FC0-1BE8-49C1-980E-2B94B66BF63F}" type="parTrans" cxnId="{F6D2C763-9323-4C9F-B9B7-D5DE3D6FB76D}">
      <dgm:prSet/>
      <dgm:spPr/>
      <dgm:t>
        <a:bodyPr/>
        <a:lstStyle/>
        <a:p>
          <a:endParaRPr lang="ru-RU"/>
        </a:p>
      </dgm:t>
    </dgm:pt>
    <dgm:pt modelId="{0D368348-590F-4AEA-9D0B-4F9CD382898E}" type="sibTrans" cxnId="{F6D2C763-9323-4C9F-B9B7-D5DE3D6FB76D}">
      <dgm:prSet/>
      <dgm:spPr/>
      <dgm:t>
        <a:bodyPr/>
        <a:lstStyle/>
        <a:p>
          <a:endParaRPr lang="ru-RU"/>
        </a:p>
      </dgm:t>
    </dgm:pt>
    <dgm:pt modelId="{CB2ECD86-B78B-49C7-8A88-EE836FDAE45B}" type="pres">
      <dgm:prSet presAssocID="{09EA050A-78A1-41FC-9CE3-86AA70A44CE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9167FC-FC19-4C95-A29B-225394B8794F}" type="pres">
      <dgm:prSet presAssocID="{ABBD383F-3F9B-4A0B-A6BC-8A1F47493AC7}" presName="parentText1" presStyleLbl="node1" presStyleIdx="0" presStyleCnt="1" custLinFactNeighborX="995" custLinFactNeighborY="-2817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839A2-6CD9-442B-803B-DCE25F559A04}" type="pres">
      <dgm:prSet presAssocID="{ABBD383F-3F9B-4A0B-A6BC-8A1F47493AC7}" presName="childText1" presStyleLbl="solidAlignAcc1" presStyleIdx="0" presStyleCnt="1" custScaleX="100714" custScaleY="133742" custLinFactNeighborX="763" custLinFactNeighborY="58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55725C-A6B0-4090-8ED8-F1D5CA63A19F}" type="presOf" srcId="{D6A9894A-00DE-41FC-AFB3-4B70ED175B81}" destId="{5A3839A2-6CD9-442B-803B-DCE25F559A04}" srcOrd="0" destOrd="10" presId="urn:microsoft.com/office/officeart/2009/3/layout/IncreasingArrowsProcess"/>
    <dgm:cxn modelId="{D5B11E27-02AE-4DC3-B49B-8DFBD37A2830}" type="presOf" srcId="{434F2B60-148B-48A0-985A-C58D0AA8D5D7}" destId="{5A3839A2-6CD9-442B-803B-DCE25F559A04}" srcOrd="0" destOrd="1" presId="urn:microsoft.com/office/officeart/2009/3/layout/IncreasingArrowsProcess"/>
    <dgm:cxn modelId="{F6D2C763-9323-4C9F-B9B7-D5DE3D6FB76D}" srcId="{ABBD383F-3F9B-4A0B-A6BC-8A1F47493AC7}" destId="{378C6675-990C-4D58-9054-5797ED296A88}" srcOrd="2" destOrd="0" parTransId="{40843FC0-1BE8-49C1-980E-2B94B66BF63F}" sibTransId="{0D368348-590F-4AEA-9D0B-4F9CD382898E}"/>
    <dgm:cxn modelId="{2B3FEB3C-6F6E-411F-B264-57B8177C33B6}" srcId="{ABBD383F-3F9B-4A0B-A6BC-8A1F47493AC7}" destId="{433C9650-3BA2-48D2-AD65-B29F98580ECD}" srcOrd="6" destOrd="0" parTransId="{E63FC006-CD2F-43F2-937D-82F0A9714C53}" sibTransId="{A6453D33-942C-4A6E-8474-B8FE2CBFAA24}"/>
    <dgm:cxn modelId="{1A537F1B-26DC-455D-8ED8-500821DCB693}" srcId="{09EA050A-78A1-41FC-9CE3-86AA70A44CED}" destId="{ABBD383F-3F9B-4A0B-A6BC-8A1F47493AC7}" srcOrd="0" destOrd="0" parTransId="{9BFDBC42-082D-42F0-8900-1E1C47001E2F}" sibTransId="{B84E11FD-6F49-4A8E-B6AB-C03FAACF5625}"/>
    <dgm:cxn modelId="{7729F52B-DC6A-4DD1-8BC9-C66941054D67}" type="presOf" srcId="{ABBD383F-3F9B-4A0B-A6BC-8A1F47493AC7}" destId="{C19167FC-FC19-4C95-A29B-225394B8794F}" srcOrd="0" destOrd="0" presId="urn:microsoft.com/office/officeart/2009/3/layout/IncreasingArrowsProcess"/>
    <dgm:cxn modelId="{FE227DEA-F0BA-4060-B807-18393D32E093}" srcId="{ABBD383F-3F9B-4A0B-A6BC-8A1F47493AC7}" destId="{C47680A3-34CC-4578-996A-7ABF5E0CB932}" srcOrd="5" destOrd="0" parTransId="{70EC7C67-AC83-4F7D-BB2D-1701DA453024}" sibTransId="{CCD15F84-BCEC-4B85-9716-725470EC3FB6}"/>
    <dgm:cxn modelId="{D947EF06-7A93-4C6D-AA46-A4F91C0A25CD}" srcId="{ABBD383F-3F9B-4A0B-A6BC-8A1F47493AC7}" destId="{D6A9894A-00DE-41FC-AFB3-4B70ED175B81}" srcOrd="10" destOrd="0" parTransId="{CCD9370B-EE75-40F2-9E0D-4001D2F4A4C1}" sibTransId="{2E411E5B-10AB-43B6-97FC-E5BF54BB56C4}"/>
    <dgm:cxn modelId="{F84BA81B-F9F1-4E36-A786-DAAA230FE3CE}" srcId="{ABBD383F-3F9B-4A0B-A6BC-8A1F47493AC7}" destId="{3BF9ECD2-68A1-40C7-A024-008A33BDCCE8}" srcOrd="8" destOrd="0" parTransId="{03EA37C8-9A01-40D4-AFE0-D5404AFABEE9}" sibTransId="{41CA8B9B-6F01-45E4-8100-D46D6D14933B}"/>
    <dgm:cxn modelId="{B9D7E4D4-3F6C-4C0B-AA47-8B14119A373F}" type="presOf" srcId="{378C6675-990C-4D58-9054-5797ED296A88}" destId="{5A3839A2-6CD9-442B-803B-DCE25F559A04}" srcOrd="0" destOrd="2" presId="urn:microsoft.com/office/officeart/2009/3/layout/IncreasingArrowsProcess"/>
    <dgm:cxn modelId="{D147F004-AE8E-4BD6-A7CF-4D7E69D8D87C}" type="presOf" srcId="{09EA050A-78A1-41FC-9CE3-86AA70A44CED}" destId="{CB2ECD86-B78B-49C7-8A88-EE836FDAE45B}" srcOrd="0" destOrd="0" presId="urn:microsoft.com/office/officeart/2009/3/layout/IncreasingArrowsProcess"/>
    <dgm:cxn modelId="{016B765C-1E7D-4375-950E-CC2C5E8A60B8}" srcId="{ABBD383F-3F9B-4A0B-A6BC-8A1F47493AC7}" destId="{DE2B804A-F1A2-4220-ACC7-63E5727EBF53}" srcOrd="3" destOrd="0" parTransId="{367CB7AF-6E87-4183-B1D2-9106D92439A5}" sibTransId="{05BADF0A-8782-430B-88FE-D88E2B6DC599}"/>
    <dgm:cxn modelId="{6FD86E64-8BFA-4314-8615-F3F5CBDA4070}" srcId="{ABBD383F-3F9B-4A0B-A6BC-8A1F47493AC7}" destId="{1C976C5E-3DF8-4EA2-9972-872777138D2D}" srcOrd="0" destOrd="0" parTransId="{2EFD6D69-3AB6-4554-A140-006911593708}" sibTransId="{8C52E7EF-8D37-4D75-8D21-BA27E24760A2}"/>
    <dgm:cxn modelId="{6552D464-30A4-49DD-BCA2-0C9C684DEA5E}" srcId="{ABBD383F-3F9B-4A0B-A6BC-8A1F47493AC7}" destId="{523059A0-83B4-47E1-A8DD-6B5FAB1DA529}" srcOrd="9" destOrd="0" parTransId="{41B2227C-C0F5-4B86-95CB-84BC784DEC31}" sibTransId="{F8219236-90A6-4838-BBD1-3DAB63EF4A9B}"/>
    <dgm:cxn modelId="{3ECDAFEC-FBBA-4E84-8706-101FBE8F513B}" type="presOf" srcId="{1A5A7FB7-CC13-43F0-902C-2E494AA54D3B}" destId="{5A3839A2-6CD9-442B-803B-DCE25F559A04}" srcOrd="0" destOrd="4" presId="urn:microsoft.com/office/officeart/2009/3/layout/IncreasingArrowsProcess"/>
    <dgm:cxn modelId="{C1B93159-2E6A-4570-AEA8-17045DCC4E62}" type="presOf" srcId="{B502EA08-BA5D-449A-B251-6810CFDBD65C}" destId="{5A3839A2-6CD9-442B-803B-DCE25F559A04}" srcOrd="0" destOrd="7" presId="urn:microsoft.com/office/officeart/2009/3/layout/IncreasingArrowsProcess"/>
    <dgm:cxn modelId="{630B0C60-9407-4EAC-976F-09C96A514FCE}" type="presOf" srcId="{433C9650-3BA2-48D2-AD65-B29F98580ECD}" destId="{5A3839A2-6CD9-442B-803B-DCE25F559A04}" srcOrd="0" destOrd="6" presId="urn:microsoft.com/office/officeart/2009/3/layout/IncreasingArrowsProcess"/>
    <dgm:cxn modelId="{99CBE396-E3B2-4AF9-B138-4397308EBBEF}" type="presOf" srcId="{DE2B804A-F1A2-4220-ACC7-63E5727EBF53}" destId="{5A3839A2-6CD9-442B-803B-DCE25F559A04}" srcOrd="0" destOrd="3" presId="urn:microsoft.com/office/officeart/2009/3/layout/IncreasingArrowsProcess"/>
    <dgm:cxn modelId="{5453B8C4-6903-425B-8870-05601DEDD8B8}" srcId="{ABBD383F-3F9B-4A0B-A6BC-8A1F47493AC7}" destId="{1A5A7FB7-CC13-43F0-902C-2E494AA54D3B}" srcOrd="4" destOrd="0" parTransId="{1B169EA0-1E69-4DEC-AF27-40422CB58A88}" sibTransId="{0635FEA3-E736-41F8-9C01-FFE7D6AA8E0A}"/>
    <dgm:cxn modelId="{9616EF3A-8220-4098-B2AC-4359FD83B626}" type="presOf" srcId="{C47680A3-34CC-4578-996A-7ABF5E0CB932}" destId="{5A3839A2-6CD9-442B-803B-DCE25F559A04}" srcOrd="0" destOrd="5" presId="urn:microsoft.com/office/officeart/2009/3/layout/IncreasingArrowsProcess"/>
    <dgm:cxn modelId="{B1D7198B-1825-4C0F-9D48-C6B93A789F35}" type="presOf" srcId="{1C976C5E-3DF8-4EA2-9972-872777138D2D}" destId="{5A3839A2-6CD9-442B-803B-DCE25F559A04}" srcOrd="0" destOrd="0" presId="urn:microsoft.com/office/officeart/2009/3/layout/IncreasingArrowsProcess"/>
    <dgm:cxn modelId="{EDE994D0-E11A-49BF-AA78-2F6C802BB00C}" srcId="{ABBD383F-3F9B-4A0B-A6BC-8A1F47493AC7}" destId="{434F2B60-148B-48A0-985A-C58D0AA8D5D7}" srcOrd="1" destOrd="0" parTransId="{71830803-F7EF-4AF4-892F-ECB47389E1A2}" sibTransId="{CEEDEA3D-ADC0-46FB-B360-3123921E6DFD}"/>
    <dgm:cxn modelId="{2920261A-B9F2-4CD8-ABC0-68C1A695DD87}" type="presOf" srcId="{3BF9ECD2-68A1-40C7-A024-008A33BDCCE8}" destId="{5A3839A2-6CD9-442B-803B-DCE25F559A04}" srcOrd="0" destOrd="8" presId="urn:microsoft.com/office/officeart/2009/3/layout/IncreasingArrowsProcess"/>
    <dgm:cxn modelId="{B4576E46-774D-45FE-827C-6E09A6122ACD}" srcId="{ABBD383F-3F9B-4A0B-A6BC-8A1F47493AC7}" destId="{B502EA08-BA5D-449A-B251-6810CFDBD65C}" srcOrd="7" destOrd="0" parTransId="{C16D6591-B6BF-4AB7-B00F-1CD5F05AD290}" sibTransId="{181E4DC6-CE3A-4151-8D06-A13F6AE550CD}"/>
    <dgm:cxn modelId="{DB99DC1C-A9A3-432A-AC41-5740FDDC337D}" type="presOf" srcId="{523059A0-83B4-47E1-A8DD-6B5FAB1DA529}" destId="{5A3839A2-6CD9-442B-803B-DCE25F559A04}" srcOrd="0" destOrd="9" presId="urn:microsoft.com/office/officeart/2009/3/layout/IncreasingArrowsProcess"/>
    <dgm:cxn modelId="{5B06EC7F-C4DA-43DD-983A-DFE7E7695410}" type="presParOf" srcId="{CB2ECD86-B78B-49C7-8A88-EE836FDAE45B}" destId="{C19167FC-FC19-4C95-A29B-225394B8794F}" srcOrd="0" destOrd="0" presId="urn:microsoft.com/office/officeart/2009/3/layout/IncreasingArrowsProcess"/>
    <dgm:cxn modelId="{024F61A4-83B5-4645-8602-96EEA60434DF}" type="presParOf" srcId="{CB2ECD86-B78B-49C7-8A88-EE836FDAE45B}" destId="{5A3839A2-6CD9-442B-803B-DCE25F559A04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EA050A-78A1-41FC-9CE3-86AA70A44CED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BBD383F-3F9B-4A0B-A6BC-8A1F47493AC7}">
      <dgm:prSet phldrT="[Текст]" custT="1"/>
      <dgm:spPr>
        <a:solidFill>
          <a:srgbClr val="6BA42C"/>
        </a:solidFill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муниципалитета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BFDBC42-082D-42F0-8900-1E1C47001E2F}" type="parTrans" cxnId="{1A537F1B-26DC-455D-8ED8-500821DCB6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84E11FD-6F49-4A8E-B6AB-C03FAACF5625}" type="sibTrans" cxnId="{1A537F1B-26DC-455D-8ED8-500821DCB6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C976C5E-3DF8-4EA2-9972-872777138D2D}">
      <dgm:prSet phldrT="[Текст]" custT="1"/>
      <dgm:spPr/>
      <dgm:t>
        <a:bodyPr/>
        <a:lstStyle/>
        <a:p>
          <a:pPr marL="171450" indent="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- Внедрение организационно-распорядительных мер на уровне муниципалитета и ОО;</a:t>
          </a:r>
          <a:endParaRPr lang="ru-RU" sz="2000" b="0" dirty="0">
            <a:effectLst/>
            <a:latin typeface="Arial" pitchFamily="34" charset="0"/>
            <a:cs typeface="Arial" pitchFamily="34" charset="0"/>
          </a:endParaRPr>
        </a:p>
      </dgm:t>
    </dgm:pt>
    <dgm:pt modelId="{2EFD6D69-3AB6-4554-A140-006911593708}" type="parTrans" cxnId="{6FD86E64-8BFA-4314-8615-F3F5CBDA4070}">
      <dgm:prSet/>
      <dgm:spPr/>
      <dgm:t>
        <a:bodyPr/>
        <a:lstStyle/>
        <a:p>
          <a:endParaRPr lang="ru-RU"/>
        </a:p>
      </dgm:t>
    </dgm:pt>
    <dgm:pt modelId="{8C52E7EF-8D37-4D75-8D21-BA27E24760A2}" type="sibTrans" cxnId="{6FD86E64-8BFA-4314-8615-F3F5CBDA4070}">
      <dgm:prSet/>
      <dgm:spPr/>
      <dgm:t>
        <a:bodyPr/>
        <a:lstStyle/>
        <a:p>
          <a:endParaRPr lang="ru-RU"/>
        </a:p>
      </dgm:t>
    </dgm:pt>
    <dgm:pt modelId="{2C538304-E203-40BC-A726-89EFD70D4F27}">
      <dgm:prSet phldrT="[Текст]" custT="1"/>
      <dgm:spPr/>
      <dgm:t>
        <a:bodyPr/>
        <a:lstStyle/>
        <a:p>
          <a:pPr marL="171450" indent="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- Обеспечение активной методической помощи пользователям;</a:t>
          </a:r>
          <a:endParaRPr lang="ru-RU" sz="2000" b="0" dirty="0">
            <a:effectLst/>
            <a:latin typeface="Arial" pitchFamily="34" charset="0"/>
            <a:cs typeface="Arial" pitchFamily="34" charset="0"/>
          </a:endParaRPr>
        </a:p>
      </dgm:t>
    </dgm:pt>
    <dgm:pt modelId="{0DBE9080-FDCC-4073-96C3-377560DAB495}" type="parTrans" cxnId="{A6C24A0B-F784-406D-85E5-63CFE88374F1}">
      <dgm:prSet/>
      <dgm:spPr/>
      <dgm:t>
        <a:bodyPr/>
        <a:lstStyle/>
        <a:p>
          <a:endParaRPr lang="ru-RU"/>
        </a:p>
      </dgm:t>
    </dgm:pt>
    <dgm:pt modelId="{4B508048-7703-4ABE-9E63-08CC180E7710}" type="sibTrans" cxnId="{A6C24A0B-F784-406D-85E5-63CFE88374F1}">
      <dgm:prSet/>
      <dgm:spPr/>
      <dgm:t>
        <a:bodyPr/>
        <a:lstStyle/>
        <a:p>
          <a:endParaRPr lang="ru-RU"/>
        </a:p>
      </dgm:t>
    </dgm:pt>
    <dgm:pt modelId="{F6F47B4B-04E2-4790-AAC3-C43A10E0C7BA}">
      <dgm:prSet phldrT="[Текст]" custT="1"/>
      <dgm:spPr/>
      <dgm:t>
        <a:bodyPr/>
        <a:lstStyle/>
        <a:p>
          <a:pPr marL="171450" indent="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- Организация оперативного мониторинга ведения электронного журнала в соответствии с требованиями МСОКО;</a:t>
          </a:r>
        </a:p>
        <a:p>
          <a:pPr marL="171450" indent="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dirty="0" smtClean="0">
              <a:effectLst/>
              <a:latin typeface="Arial" pitchFamily="34" charset="0"/>
              <a:cs typeface="Arial" pitchFamily="34" charset="0"/>
            </a:rPr>
            <a:t>- Анализ показателей качества освоения образовательной программы по физике на уровне муниципалитетов. </a:t>
          </a:r>
          <a:endParaRPr lang="ru-RU" sz="2000" b="0" dirty="0">
            <a:effectLst/>
            <a:latin typeface="Arial" pitchFamily="34" charset="0"/>
            <a:cs typeface="Arial" pitchFamily="34" charset="0"/>
          </a:endParaRPr>
        </a:p>
      </dgm:t>
    </dgm:pt>
    <dgm:pt modelId="{0DA401A6-1A79-438C-A724-6F5560BB93FD}" type="parTrans" cxnId="{BC18A158-3D6B-4E3C-A944-FEF826D34C1E}">
      <dgm:prSet/>
      <dgm:spPr/>
      <dgm:t>
        <a:bodyPr/>
        <a:lstStyle/>
        <a:p>
          <a:endParaRPr lang="ru-RU"/>
        </a:p>
      </dgm:t>
    </dgm:pt>
    <dgm:pt modelId="{E8A6B7C0-867F-4F5C-81FD-7C99E1E7262D}" type="sibTrans" cxnId="{BC18A158-3D6B-4E3C-A944-FEF826D34C1E}">
      <dgm:prSet/>
      <dgm:spPr/>
      <dgm:t>
        <a:bodyPr/>
        <a:lstStyle/>
        <a:p>
          <a:endParaRPr lang="ru-RU"/>
        </a:p>
      </dgm:t>
    </dgm:pt>
    <dgm:pt modelId="{CB2ECD86-B78B-49C7-8A88-EE836FDAE45B}" type="pres">
      <dgm:prSet presAssocID="{09EA050A-78A1-41FC-9CE3-86AA70A44CE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9167FC-FC19-4C95-A29B-225394B8794F}" type="pres">
      <dgm:prSet presAssocID="{ABBD383F-3F9B-4A0B-A6BC-8A1F47493AC7}" presName="parentText1" presStyleLbl="node1" presStyleIdx="0" presStyleCnt="1" custScaleX="92972" custScaleY="84160" custLinFactNeighborX="-3680" custLinFactNeighborY="-277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839A2-6CD9-442B-803B-DCE25F559A04}" type="pres">
      <dgm:prSet presAssocID="{ABBD383F-3F9B-4A0B-A6BC-8A1F47493AC7}" presName="childText1" presStyleLbl="solidAlignAcc1" presStyleIdx="0" presStyleCnt="1" custScaleY="124735" custLinFactNeighborY="6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5CDBA4-032C-4211-999D-8533A74F6FF8}" type="presOf" srcId="{2C538304-E203-40BC-A726-89EFD70D4F27}" destId="{5A3839A2-6CD9-442B-803B-DCE25F559A04}" srcOrd="0" destOrd="1" presId="urn:microsoft.com/office/officeart/2009/3/layout/IncreasingArrowsProcess"/>
    <dgm:cxn modelId="{8FBF367D-D400-44E8-B859-75FB03A46560}" type="presOf" srcId="{F6F47B4B-04E2-4790-AAC3-C43A10E0C7BA}" destId="{5A3839A2-6CD9-442B-803B-DCE25F559A04}" srcOrd="0" destOrd="2" presId="urn:microsoft.com/office/officeart/2009/3/layout/IncreasingArrowsProcess"/>
    <dgm:cxn modelId="{A962F0E7-6E3F-4E93-AC5D-EF884DE6CB10}" type="presOf" srcId="{ABBD383F-3F9B-4A0B-A6BC-8A1F47493AC7}" destId="{C19167FC-FC19-4C95-A29B-225394B8794F}" srcOrd="0" destOrd="0" presId="urn:microsoft.com/office/officeart/2009/3/layout/IncreasingArrowsProcess"/>
    <dgm:cxn modelId="{295EBE56-CAE3-459A-97A2-07527EFBB471}" type="presOf" srcId="{1C976C5E-3DF8-4EA2-9972-872777138D2D}" destId="{5A3839A2-6CD9-442B-803B-DCE25F559A04}" srcOrd="0" destOrd="0" presId="urn:microsoft.com/office/officeart/2009/3/layout/IncreasingArrowsProcess"/>
    <dgm:cxn modelId="{0C53D0E1-8FD9-470B-BF42-9DF4A8F9CCC7}" type="presOf" srcId="{09EA050A-78A1-41FC-9CE3-86AA70A44CED}" destId="{CB2ECD86-B78B-49C7-8A88-EE836FDAE45B}" srcOrd="0" destOrd="0" presId="urn:microsoft.com/office/officeart/2009/3/layout/IncreasingArrowsProcess"/>
    <dgm:cxn modelId="{6FD86E64-8BFA-4314-8615-F3F5CBDA4070}" srcId="{ABBD383F-3F9B-4A0B-A6BC-8A1F47493AC7}" destId="{1C976C5E-3DF8-4EA2-9972-872777138D2D}" srcOrd="0" destOrd="0" parTransId="{2EFD6D69-3AB6-4554-A140-006911593708}" sibTransId="{8C52E7EF-8D37-4D75-8D21-BA27E24760A2}"/>
    <dgm:cxn modelId="{1A537F1B-26DC-455D-8ED8-500821DCB693}" srcId="{09EA050A-78A1-41FC-9CE3-86AA70A44CED}" destId="{ABBD383F-3F9B-4A0B-A6BC-8A1F47493AC7}" srcOrd="0" destOrd="0" parTransId="{9BFDBC42-082D-42F0-8900-1E1C47001E2F}" sibTransId="{B84E11FD-6F49-4A8E-B6AB-C03FAACF5625}"/>
    <dgm:cxn modelId="{A6C24A0B-F784-406D-85E5-63CFE88374F1}" srcId="{ABBD383F-3F9B-4A0B-A6BC-8A1F47493AC7}" destId="{2C538304-E203-40BC-A726-89EFD70D4F27}" srcOrd="1" destOrd="0" parTransId="{0DBE9080-FDCC-4073-96C3-377560DAB495}" sibTransId="{4B508048-7703-4ABE-9E63-08CC180E7710}"/>
    <dgm:cxn modelId="{BC18A158-3D6B-4E3C-A944-FEF826D34C1E}" srcId="{ABBD383F-3F9B-4A0B-A6BC-8A1F47493AC7}" destId="{F6F47B4B-04E2-4790-AAC3-C43A10E0C7BA}" srcOrd="2" destOrd="0" parTransId="{0DA401A6-1A79-438C-A724-6F5560BB93FD}" sibTransId="{E8A6B7C0-867F-4F5C-81FD-7C99E1E7262D}"/>
    <dgm:cxn modelId="{DF985045-B3C5-47AF-BCF3-B17ED0CE167D}" type="presParOf" srcId="{CB2ECD86-B78B-49C7-8A88-EE836FDAE45B}" destId="{C19167FC-FC19-4C95-A29B-225394B8794F}" srcOrd="0" destOrd="0" presId="urn:microsoft.com/office/officeart/2009/3/layout/IncreasingArrowsProcess"/>
    <dgm:cxn modelId="{16DF6409-12B0-42F9-A46A-5F66C092BAA0}" type="presParOf" srcId="{CB2ECD86-B78B-49C7-8A88-EE836FDAE45B}" destId="{5A3839A2-6CD9-442B-803B-DCE25F559A04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50ACCC-4156-4BBA-8E58-4B1C2696E76B}" type="doc">
      <dgm:prSet loTypeId="urn:microsoft.com/office/officeart/2009/3/layout/StepUpProcess" loCatId="process" qsTypeId="urn:microsoft.com/office/officeart/2005/8/quickstyle/3d1" qsCatId="3D" csTypeId="urn:microsoft.com/office/officeart/2005/8/colors/colorful3" csCatId="colorful" phldr="1"/>
      <dgm:spPr/>
    </dgm:pt>
    <dgm:pt modelId="{5124C0D3-CAB7-481B-8F37-3ED3D2291924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Опробована технология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проведения процедур ОКО на муниципальном и школьном уровнях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9A00D-1B69-4109-8851-B2E35627B7DB}" type="parTrans" cxnId="{8303E508-1A5F-43B7-A549-FD57C70D999D}">
      <dgm:prSet/>
      <dgm:spPr/>
      <dgm:t>
        <a:bodyPr/>
        <a:lstStyle/>
        <a:p>
          <a:endParaRPr lang="ru-RU" sz="1800"/>
        </a:p>
      </dgm:t>
    </dgm:pt>
    <dgm:pt modelId="{7D7ECC59-36DE-461A-A494-3FF9D247FD38}" type="sibTrans" cxnId="{8303E508-1A5F-43B7-A549-FD57C70D999D}">
      <dgm:prSet/>
      <dgm:spPr/>
      <dgm:t>
        <a:bodyPr/>
        <a:lstStyle/>
        <a:p>
          <a:endParaRPr lang="ru-RU" sz="1800"/>
        </a:p>
      </dgm:t>
    </dgm:pt>
    <dgm:pt modelId="{AA410103-CF68-4BA2-BC90-967431F55728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подготовлены рекомендации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по интерпретации и использованию результатов ОКО на муниципальном и школьном уровнях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8017A8-44CD-49ED-B6B5-50A83EB3844B}" type="parTrans" cxnId="{72750E7B-B005-4906-9BC8-8BFB469065AF}">
      <dgm:prSet/>
      <dgm:spPr/>
      <dgm:t>
        <a:bodyPr/>
        <a:lstStyle/>
        <a:p>
          <a:endParaRPr lang="ru-RU" sz="1800"/>
        </a:p>
      </dgm:t>
    </dgm:pt>
    <dgm:pt modelId="{5C64FEBB-89AC-48C4-93EA-8D437534C3B8}" type="sibTrans" cxnId="{72750E7B-B005-4906-9BC8-8BFB469065AF}">
      <dgm:prSet/>
      <dgm:spPr/>
      <dgm:t>
        <a:bodyPr/>
        <a:lstStyle/>
        <a:p>
          <a:endParaRPr lang="ru-RU" sz="1800"/>
        </a:p>
      </dgm:t>
    </dgm:pt>
    <dgm:pt modelId="{ADEB7EBF-77BD-462C-AA1E-E6E2E1AC18F3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Проведен анализ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результативности преподавания физики на уровне  школы и муниципалитета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557C9-137F-4784-9D86-E6B102E35835}" type="parTrans" cxnId="{66B197D8-E323-423B-9805-6A0FBF975758}">
      <dgm:prSet/>
      <dgm:spPr/>
      <dgm:t>
        <a:bodyPr/>
        <a:lstStyle/>
        <a:p>
          <a:endParaRPr lang="ru-RU"/>
        </a:p>
      </dgm:t>
    </dgm:pt>
    <dgm:pt modelId="{67946B32-F4D0-4DC7-B849-F70A507BB1B3}" type="sibTrans" cxnId="{66B197D8-E323-423B-9805-6A0FBF975758}">
      <dgm:prSet/>
      <dgm:spPr/>
      <dgm:t>
        <a:bodyPr/>
        <a:lstStyle/>
        <a:p>
          <a:endParaRPr lang="ru-RU"/>
        </a:p>
      </dgm:t>
    </dgm:pt>
    <dgm:pt modelId="{3AC297EF-17CB-4445-8893-E142238C9FA2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Разработаны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КИМ для оценки КО по физике с инструктивно-методическими материалами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64372A-0CF6-4638-8EFD-2D9E4059FD02}" type="parTrans" cxnId="{18CC0E28-C150-4585-B68D-19AC90FEF30C}">
      <dgm:prSet/>
      <dgm:spPr/>
      <dgm:t>
        <a:bodyPr/>
        <a:lstStyle/>
        <a:p>
          <a:endParaRPr lang="ru-RU"/>
        </a:p>
      </dgm:t>
    </dgm:pt>
    <dgm:pt modelId="{B86B7C06-7BCF-49C3-AB32-BFD615CCB86C}" type="sibTrans" cxnId="{18CC0E28-C150-4585-B68D-19AC90FEF30C}">
      <dgm:prSet/>
      <dgm:spPr/>
      <dgm:t>
        <a:bodyPr/>
        <a:lstStyle/>
        <a:p>
          <a:endParaRPr lang="ru-RU"/>
        </a:p>
      </dgm:t>
    </dgm:pt>
    <dgm:pt modelId="{0F07C7E5-5DDC-47B7-B9D8-B68AF193CE8F}" type="pres">
      <dgm:prSet presAssocID="{BF50ACCC-4156-4BBA-8E58-4B1C2696E76B}" presName="rootnode" presStyleCnt="0">
        <dgm:presLayoutVars>
          <dgm:chMax/>
          <dgm:chPref/>
          <dgm:dir/>
          <dgm:animLvl val="lvl"/>
        </dgm:presLayoutVars>
      </dgm:prSet>
      <dgm:spPr/>
    </dgm:pt>
    <dgm:pt modelId="{F32444B7-A03A-422D-9009-38E42ACD0D00}" type="pres">
      <dgm:prSet presAssocID="{3AC297EF-17CB-4445-8893-E142238C9FA2}" presName="composite" presStyleCnt="0"/>
      <dgm:spPr/>
    </dgm:pt>
    <dgm:pt modelId="{B798B369-E555-4C88-ADEA-6A94A28F77D1}" type="pres">
      <dgm:prSet presAssocID="{3AC297EF-17CB-4445-8893-E142238C9FA2}" presName="LShape" presStyleLbl="alignNode1" presStyleIdx="0" presStyleCnt="7"/>
      <dgm:spPr>
        <a:solidFill>
          <a:srgbClr val="80C535"/>
        </a:solidFill>
      </dgm:spPr>
    </dgm:pt>
    <dgm:pt modelId="{F945F0DA-1B6E-4180-8882-10B88C2FFA7C}" type="pres">
      <dgm:prSet presAssocID="{3AC297EF-17CB-4445-8893-E142238C9FA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29679-7C04-4FEC-8D36-DC251AE0A63C}" type="pres">
      <dgm:prSet presAssocID="{3AC297EF-17CB-4445-8893-E142238C9FA2}" presName="Triangle" presStyleLbl="alignNode1" presStyleIdx="1" presStyleCnt="7"/>
      <dgm:spPr/>
    </dgm:pt>
    <dgm:pt modelId="{A34A19E3-3B19-43A7-BDE6-538D4E49482A}" type="pres">
      <dgm:prSet presAssocID="{B86B7C06-7BCF-49C3-AB32-BFD615CCB86C}" presName="sibTrans" presStyleCnt="0"/>
      <dgm:spPr/>
    </dgm:pt>
    <dgm:pt modelId="{178CFDEF-7CE1-4DE7-BAD7-307AC333AA7F}" type="pres">
      <dgm:prSet presAssocID="{B86B7C06-7BCF-49C3-AB32-BFD615CCB86C}" presName="space" presStyleCnt="0"/>
      <dgm:spPr/>
    </dgm:pt>
    <dgm:pt modelId="{1362852C-B17B-4326-B35A-8E1B6F5E8BC2}" type="pres">
      <dgm:prSet presAssocID="{5124C0D3-CAB7-481B-8F37-3ED3D2291924}" presName="composite" presStyleCnt="0"/>
      <dgm:spPr/>
    </dgm:pt>
    <dgm:pt modelId="{96102C25-D584-448A-914F-9CCB66BA7533}" type="pres">
      <dgm:prSet presAssocID="{5124C0D3-CAB7-481B-8F37-3ED3D2291924}" presName="LShape" presStyleLbl="alignNode1" presStyleIdx="2" presStyleCnt="7"/>
      <dgm:spPr>
        <a:solidFill>
          <a:srgbClr val="FFC000"/>
        </a:solidFill>
      </dgm:spPr>
    </dgm:pt>
    <dgm:pt modelId="{3E422C5D-B7AA-4BFE-A07F-9AEFB1DF5B77}" type="pres">
      <dgm:prSet presAssocID="{5124C0D3-CAB7-481B-8F37-3ED3D229192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60196-AD10-4F3F-886A-0F9B29704550}" type="pres">
      <dgm:prSet presAssocID="{5124C0D3-CAB7-481B-8F37-3ED3D2291924}" presName="Triangle" presStyleLbl="alignNode1" presStyleIdx="3" presStyleCnt="7"/>
      <dgm:spPr/>
    </dgm:pt>
    <dgm:pt modelId="{8446ADBD-72E9-4C19-8E67-F62AAB9EC613}" type="pres">
      <dgm:prSet presAssocID="{7D7ECC59-36DE-461A-A494-3FF9D247FD38}" presName="sibTrans" presStyleCnt="0"/>
      <dgm:spPr/>
    </dgm:pt>
    <dgm:pt modelId="{3A994C44-7E2D-43F6-8F18-8F324EB8A952}" type="pres">
      <dgm:prSet presAssocID="{7D7ECC59-36DE-461A-A494-3FF9D247FD38}" presName="space" presStyleCnt="0"/>
      <dgm:spPr/>
    </dgm:pt>
    <dgm:pt modelId="{4C8D0840-68FE-441A-A877-D205A79ED6EB}" type="pres">
      <dgm:prSet presAssocID="{ADEB7EBF-77BD-462C-AA1E-E6E2E1AC18F3}" presName="composite" presStyleCnt="0"/>
      <dgm:spPr/>
    </dgm:pt>
    <dgm:pt modelId="{B20767E4-407F-47D7-BA07-8FF7DDA3BDAB}" type="pres">
      <dgm:prSet presAssocID="{ADEB7EBF-77BD-462C-AA1E-E6E2E1AC18F3}" presName="LShape" presStyleLbl="alignNode1" presStyleIdx="4" presStyleCnt="7"/>
      <dgm:spPr>
        <a:solidFill>
          <a:srgbClr val="006EB8"/>
        </a:solidFill>
      </dgm:spPr>
    </dgm:pt>
    <dgm:pt modelId="{42F94A70-0523-4E0A-BA01-8BBB995AC776}" type="pres">
      <dgm:prSet presAssocID="{ADEB7EBF-77BD-462C-AA1E-E6E2E1AC18F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20361-4238-427D-A53F-C2D9CE3F2840}" type="pres">
      <dgm:prSet presAssocID="{ADEB7EBF-77BD-462C-AA1E-E6E2E1AC18F3}" presName="Triangle" presStyleLbl="alignNode1" presStyleIdx="5" presStyleCnt="7"/>
      <dgm:spPr/>
    </dgm:pt>
    <dgm:pt modelId="{526DC642-F745-41C7-A508-4749BEEBABED}" type="pres">
      <dgm:prSet presAssocID="{67946B32-F4D0-4DC7-B849-F70A507BB1B3}" presName="sibTrans" presStyleCnt="0"/>
      <dgm:spPr/>
    </dgm:pt>
    <dgm:pt modelId="{21FB024D-D660-45A7-A42D-14B1F3631712}" type="pres">
      <dgm:prSet presAssocID="{67946B32-F4D0-4DC7-B849-F70A507BB1B3}" presName="space" presStyleCnt="0"/>
      <dgm:spPr/>
    </dgm:pt>
    <dgm:pt modelId="{5A33082D-85A7-421E-AF86-55635BF97347}" type="pres">
      <dgm:prSet presAssocID="{AA410103-CF68-4BA2-BC90-967431F55728}" presName="composite" presStyleCnt="0"/>
      <dgm:spPr/>
    </dgm:pt>
    <dgm:pt modelId="{321F49BB-FCA2-4FC0-A54E-BBC91F5A27E8}" type="pres">
      <dgm:prSet presAssocID="{AA410103-CF68-4BA2-BC90-967431F55728}" presName="LShape" presStyleLbl="alignNode1" presStyleIdx="6" presStyleCnt="7" custScaleX="106763"/>
      <dgm:spPr>
        <a:solidFill>
          <a:srgbClr val="D3301F"/>
        </a:solidFill>
      </dgm:spPr>
    </dgm:pt>
    <dgm:pt modelId="{DCAF0FE6-EF7C-45DF-B8EC-CA36C4820810}" type="pres">
      <dgm:prSet presAssocID="{AA410103-CF68-4BA2-BC90-967431F55728}" presName="ParentText" presStyleLbl="revTx" presStyleIdx="3" presStyleCnt="4" custScaleX="110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750E7B-B005-4906-9BC8-8BFB469065AF}" srcId="{BF50ACCC-4156-4BBA-8E58-4B1C2696E76B}" destId="{AA410103-CF68-4BA2-BC90-967431F55728}" srcOrd="3" destOrd="0" parTransId="{538017A8-44CD-49ED-B6B5-50A83EB3844B}" sibTransId="{5C64FEBB-89AC-48C4-93EA-8D437534C3B8}"/>
    <dgm:cxn modelId="{18CC0E28-C150-4585-B68D-19AC90FEF30C}" srcId="{BF50ACCC-4156-4BBA-8E58-4B1C2696E76B}" destId="{3AC297EF-17CB-4445-8893-E142238C9FA2}" srcOrd="0" destOrd="0" parTransId="{4964372A-0CF6-4638-8EFD-2D9E4059FD02}" sibTransId="{B86B7C06-7BCF-49C3-AB32-BFD615CCB86C}"/>
    <dgm:cxn modelId="{8303E508-1A5F-43B7-A549-FD57C70D999D}" srcId="{BF50ACCC-4156-4BBA-8E58-4B1C2696E76B}" destId="{5124C0D3-CAB7-481B-8F37-3ED3D2291924}" srcOrd="1" destOrd="0" parTransId="{AAF9A00D-1B69-4109-8851-B2E35627B7DB}" sibTransId="{7D7ECC59-36DE-461A-A494-3FF9D247FD38}"/>
    <dgm:cxn modelId="{66B197D8-E323-423B-9805-6A0FBF975758}" srcId="{BF50ACCC-4156-4BBA-8E58-4B1C2696E76B}" destId="{ADEB7EBF-77BD-462C-AA1E-E6E2E1AC18F3}" srcOrd="2" destOrd="0" parTransId="{048557C9-137F-4784-9D86-E6B102E35835}" sibTransId="{67946B32-F4D0-4DC7-B849-F70A507BB1B3}"/>
    <dgm:cxn modelId="{17321EDE-CAF8-4A30-88E5-FD72C07326D9}" type="presOf" srcId="{ADEB7EBF-77BD-462C-AA1E-E6E2E1AC18F3}" destId="{42F94A70-0523-4E0A-BA01-8BBB995AC776}" srcOrd="0" destOrd="0" presId="urn:microsoft.com/office/officeart/2009/3/layout/StepUpProcess"/>
    <dgm:cxn modelId="{22AA5553-6C57-4B93-8166-AF2CA055A896}" type="presOf" srcId="{BF50ACCC-4156-4BBA-8E58-4B1C2696E76B}" destId="{0F07C7E5-5DDC-47B7-B9D8-B68AF193CE8F}" srcOrd="0" destOrd="0" presId="urn:microsoft.com/office/officeart/2009/3/layout/StepUpProcess"/>
    <dgm:cxn modelId="{3F9D32F5-69AB-4006-99DE-28A17886F193}" type="presOf" srcId="{3AC297EF-17CB-4445-8893-E142238C9FA2}" destId="{F945F0DA-1B6E-4180-8882-10B88C2FFA7C}" srcOrd="0" destOrd="0" presId="urn:microsoft.com/office/officeart/2009/3/layout/StepUpProcess"/>
    <dgm:cxn modelId="{92EE2841-4E23-4194-B169-3935CB66A448}" type="presOf" srcId="{5124C0D3-CAB7-481B-8F37-3ED3D2291924}" destId="{3E422C5D-B7AA-4BFE-A07F-9AEFB1DF5B77}" srcOrd="0" destOrd="0" presId="urn:microsoft.com/office/officeart/2009/3/layout/StepUpProcess"/>
    <dgm:cxn modelId="{CBE595C7-FFC0-4502-B10E-3686D32810F6}" type="presOf" srcId="{AA410103-CF68-4BA2-BC90-967431F55728}" destId="{DCAF0FE6-EF7C-45DF-B8EC-CA36C4820810}" srcOrd="0" destOrd="0" presId="urn:microsoft.com/office/officeart/2009/3/layout/StepUpProcess"/>
    <dgm:cxn modelId="{98115D79-BB90-41A5-8282-560B01DD7B33}" type="presParOf" srcId="{0F07C7E5-5DDC-47B7-B9D8-B68AF193CE8F}" destId="{F32444B7-A03A-422D-9009-38E42ACD0D00}" srcOrd="0" destOrd="0" presId="urn:microsoft.com/office/officeart/2009/3/layout/StepUpProcess"/>
    <dgm:cxn modelId="{E29A64E9-1BBA-4292-92DC-3C47600E669D}" type="presParOf" srcId="{F32444B7-A03A-422D-9009-38E42ACD0D00}" destId="{B798B369-E555-4C88-ADEA-6A94A28F77D1}" srcOrd="0" destOrd="0" presId="urn:microsoft.com/office/officeart/2009/3/layout/StepUpProcess"/>
    <dgm:cxn modelId="{45D785A4-8A80-4AF3-A8D9-974371C2779E}" type="presParOf" srcId="{F32444B7-A03A-422D-9009-38E42ACD0D00}" destId="{F945F0DA-1B6E-4180-8882-10B88C2FFA7C}" srcOrd="1" destOrd="0" presId="urn:microsoft.com/office/officeart/2009/3/layout/StepUpProcess"/>
    <dgm:cxn modelId="{B411568F-4D66-4495-A6DC-60D8CBE197E9}" type="presParOf" srcId="{F32444B7-A03A-422D-9009-38E42ACD0D00}" destId="{09629679-7C04-4FEC-8D36-DC251AE0A63C}" srcOrd="2" destOrd="0" presId="urn:microsoft.com/office/officeart/2009/3/layout/StepUpProcess"/>
    <dgm:cxn modelId="{F3DE53ED-A2BF-4C70-A61B-DCD5EF8F98FE}" type="presParOf" srcId="{0F07C7E5-5DDC-47B7-B9D8-B68AF193CE8F}" destId="{A34A19E3-3B19-43A7-BDE6-538D4E49482A}" srcOrd="1" destOrd="0" presId="urn:microsoft.com/office/officeart/2009/3/layout/StepUpProcess"/>
    <dgm:cxn modelId="{BDCC8706-A271-422B-9591-CBB21688FE86}" type="presParOf" srcId="{A34A19E3-3B19-43A7-BDE6-538D4E49482A}" destId="{178CFDEF-7CE1-4DE7-BAD7-307AC333AA7F}" srcOrd="0" destOrd="0" presId="urn:microsoft.com/office/officeart/2009/3/layout/StepUpProcess"/>
    <dgm:cxn modelId="{CAB4B2B8-DB05-48D0-9A4F-6937FE8B9DCB}" type="presParOf" srcId="{0F07C7E5-5DDC-47B7-B9D8-B68AF193CE8F}" destId="{1362852C-B17B-4326-B35A-8E1B6F5E8BC2}" srcOrd="2" destOrd="0" presId="urn:microsoft.com/office/officeart/2009/3/layout/StepUpProcess"/>
    <dgm:cxn modelId="{969710E8-13C5-486E-B2E4-219C304FCF73}" type="presParOf" srcId="{1362852C-B17B-4326-B35A-8E1B6F5E8BC2}" destId="{96102C25-D584-448A-914F-9CCB66BA7533}" srcOrd="0" destOrd="0" presId="urn:microsoft.com/office/officeart/2009/3/layout/StepUpProcess"/>
    <dgm:cxn modelId="{8F25B4C1-533E-4FC9-AD34-9BFB27A83AB3}" type="presParOf" srcId="{1362852C-B17B-4326-B35A-8E1B6F5E8BC2}" destId="{3E422C5D-B7AA-4BFE-A07F-9AEFB1DF5B77}" srcOrd="1" destOrd="0" presId="urn:microsoft.com/office/officeart/2009/3/layout/StepUpProcess"/>
    <dgm:cxn modelId="{04429A22-3C61-421C-8F96-3DD20C919567}" type="presParOf" srcId="{1362852C-B17B-4326-B35A-8E1B6F5E8BC2}" destId="{C1060196-AD10-4F3F-886A-0F9B29704550}" srcOrd="2" destOrd="0" presId="urn:microsoft.com/office/officeart/2009/3/layout/StepUpProcess"/>
    <dgm:cxn modelId="{7FA0F368-D7ED-4B71-8E00-9A0936CFE501}" type="presParOf" srcId="{0F07C7E5-5DDC-47B7-B9D8-B68AF193CE8F}" destId="{8446ADBD-72E9-4C19-8E67-F62AAB9EC613}" srcOrd="3" destOrd="0" presId="urn:microsoft.com/office/officeart/2009/3/layout/StepUpProcess"/>
    <dgm:cxn modelId="{7BE9893C-AD72-4457-8BCC-4E853F76CB08}" type="presParOf" srcId="{8446ADBD-72E9-4C19-8E67-F62AAB9EC613}" destId="{3A994C44-7E2D-43F6-8F18-8F324EB8A952}" srcOrd="0" destOrd="0" presId="urn:microsoft.com/office/officeart/2009/3/layout/StepUpProcess"/>
    <dgm:cxn modelId="{068723B0-1006-4AD3-A989-92180448AA42}" type="presParOf" srcId="{0F07C7E5-5DDC-47B7-B9D8-B68AF193CE8F}" destId="{4C8D0840-68FE-441A-A877-D205A79ED6EB}" srcOrd="4" destOrd="0" presId="urn:microsoft.com/office/officeart/2009/3/layout/StepUpProcess"/>
    <dgm:cxn modelId="{9E333C29-BDF0-4CDD-9E24-465DC4037B8D}" type="presParOf" srcId="{4C8D0840-68FE-441A-A877-D205A79ED6EB}" destId="{B20767E4-407F-47D7-BA07-8FF7DDA3BDAB}" srcOrd="0" destOrd="0" presId="urn:microsoft.com/office/officeart/2009/3/layout/StepUpProcess"/>
    <dgm:cxn modelId="{D8788ABD-69D9-48F8-A372-1C1B0BDA3A47}" type="presParOf" srcId="{4C8D0840-68FE-441A-A877-D205A79ED6EB}" destId="{42F94A70-0523-4E0A-BA01-8BBB995AC776}" srcOrd="1" destOrd="0" presId="urn:microsoft.com/office/officeart/2009/3/layout/StepUpProcess"/>
    <dgm:cxn modelId="{7FBE55CA-8FD5-44CC-89F2-78B52867209B}" type="presParOf" srcId="{4C8D0840-68FE-441A-A877-D205A79ED6EB}" destId="{02320361-4238-427D-A53F-C2D9CE3F2840}" srcOrd="2" destOrd="0" presId="urn:microsoft.com/office/officeart/2009/3/layout/StepUpProcess"/>
    <dgm:cxn modelId="{4861EA9B-7C29-4CCD-8B01-525B8234C969}" type="presParOf" srcId="{0F07C7E5-5DDC-47B7-B9D8-B68AF193CE8F}" destId="{526DC642-F745-41C7-A508-4749BEEBABED}" srcOrd="5" destOrd="0" presId="urn:microsoft.com/office/officeart/2009/3/layout/StepUpProcess"/>
    <dgm:cxn modelId="{03C0EFD6-CD13-406B-A62E-164F43A400A3}" type="presParOf" srcId="{526DC642-F745-41C7-A508-4749BEEBABED}" destId="{21FB024D-D660-45A7-A42D-14B1F3631712}" srcOrd="0" destOrd="0" presId="urn:microsoft.com/office/officeart/2009/3/layout/StepUpProcess"/>
    <dgm:cxn modelId="{B688FB8D-20FD-4875-9910-10F97A6DFB06}" type="presParOf" srcId="{0F07C7E5-5DDC-47B7-B9D8-B68AF193CE8F}" destId="{5A33082D-85A7-421E-AF86-55635BF97347}" srcOrd="6" destOrd="0" presId="urn:microsoft.com/office/officeart/2009/3/layout/StepUpProcess"/>
    <dgm:cxn modelId="{7054873A-1620-430B-9C40-39D90DA864E5}" type="presParOf" srcId="{5A33082D-85A7-421E-AF86-55635BF97347}" destId="{321F49BB-FCA2-4FC0-A54E-BBC91F5A27E8}" srcOrd="0" destOrd="0" presId="urn:microsoft.com/office/officeart/2009/3/layout/StepUpProcess"/>
    <dgm:cxn modelId="{54D70864-E0B6-43F9-A04F-3A4F1E54657B}" type="presParOf" srcId="{5A33082D-85A7-421E-AF86-55635BF97347}" destId="{DCAF0FE6-EF7C-45DF-B8EC-CA36C4820810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225250-51D9-4604-A7B7-DFF2014145C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1B812-4B18-4E59-A207-D4150DF534B4}">
      <dgm:prSet phldrT="[Текст]" custT="1"/>
      <dgm:spPr/>
      <dgm:t>
        <a:bodyPr/>
        <a:lstStyle/>
        <a:p>
          <a:r>
            <a:rPr lang="ru-RU" sz="1600" dirty="0" smtClean="0"/>
            <a:t>Позволяет выявить учащихся «группы риска»</a:t>
          </a:r>
          <a:endParaRPr lang="ru-RU" sz="1600" dirty="0"/>
        </a:p>
      </dgm:t>
    </dgm:pt>
    <dgm:pt modelId="{94673ED4-1107-4C19-8210-C17D96039158}" type="parTrans" cxnId="{416607BC-CF53-46BF-8757-189C40F32CCD}">
      <dgm:prSet/>
      <dgm:spPr/>
      <dgm:t>
        <a:bodyPr/>
        <a:lstStyle/>
        <a:p>
          <a:endParaRPr lang="ru-RU"/>
        </a:p>
      </dgm:t>
    </dgm:pt>
    <dgm:pt modelId="{DBD7B7A6-6C8B-482E-8220-E178845B4E1A}" type="sibTrans" cxnId="{416607BC-CF53-46BF-8757-189C40F32CCD}">
      <dgm:prSet/>
      <dgm:spPr/>
      <dgm:t>
        <a:bodyPr/>
        <a:lstStyle/>
        <a:p>
          <a:endParaRPr lang="ru-RU"/>
        </a:p>
      </dgm:t>
    </dgm:pt>
    <dgm:pt modelId="{A924B5A6-F245-4BF9-9DF0-EBD40C015629}">
      <dgm:prSet phldrT="[Текст]" custT="1"/>
      <dgm:spPr/>
      <dgm:t>
        <a:bodyPr/>
        <a:lstStyle/>
        <a:p>
          <a:r>
            <a:rPr lang="ru-RU" sz="1600" dirty="0" smtClean="0"/>
            <a:t>Качественное ведение ЭЖ;</a:t>
          </a:r>
        </a:p>
        <a:p>
          <a:r>
            <a:rPr lang="ru-RU" sz="1600" dirty="0" smtClean="0"/>
            <a:t>Объективное оценивание</a:t>
          </a:r>
          <a:endParaRPr lang="ru-RU" sz="1600" dirty="0"/>
        </a:p>
      </dgm:t>
    </dgm:pt>
    <dgm:pt modelId="{64AFB799-094B-4303-8EA2-37B50056FCEA}" type="parTrans" cxnId="{A73346F5-7476-4D77-866E-01188AD41E56}">
      <dgm:prSet/>
      <dgm:spPr/>
      <dgm:t>
        <a:bodyPr/>
        <a:lstStyle/>
        <a:p>
          <a:endParaRPr lang="ru-RU"/>
        </a:p>
      </dgm:t>
    </dgm:pt>
    <dgm:pt modelId="{F6BC9032-CCAB-422C-9D85-B1749C2CA5B2}" type="sibTrans" cxnId="{A73346F5-7476-4D77-866E-01188AD41E56}">
      <dgm:prSet/>
      <dgm:spPr/>
      <dgm:t>
        <a:bodyPr/>
        <a:lstStyle/>
        <a:p>
          <a:endParaRPr lang="ru-RU"/>
        </a:p>
      </dgm:t>
    </dgm:pt>
    <dgm:pt modelId="{0F7C4A13-6465-4E7D-B395-E7A5B76D424E}" type="pres">
      <dgm:prSet presAssocID="{02225250-51D9-4604-A7B7-DFF2014145C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393435-DA9B-4A94-8697-A6A079A766EC}" type="pres">
      <dgm:prSet presAssocID="{02225250-51D9-4604-A7B7-DFF2014145C6}" presName="divider" presStyleLbl="fgShp" presStyleIdx="0" presStyleCnt="1" custLinFactNeighborX="0" custLinFactNeighborY="-285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364CD80-9683-4930-9154-93E5F59F572C}" type="pres">
      <dgm:prSet presAssocID="{B9A1B812-4B18-4E59-A207-D4150DF534B4}" presName="downArrow" presStyleLbl="node1" presStyleIdx="0" presStyleCnt="2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25535A65-DF08-4414-93EB-776CE988866A}" type="pres">
      <dgm:prSet presAssocID="{B9A1B812-4B18-4E59-A207-D4150DF534B4}" presName="downArrowText" presStyleLbl="revTx" presStyleIdx="0" presStyleCnt="2" custScaleX="172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1E114-2C9C-47D5-83F1-1C9D4AC3CDAF}" type="pres">
      <dgm:prSet presAssocID="{A924B5A6-F245-4BF9-9DF0-EBD40C015629}" presName="upArrow" presStyleLbl="node1" presStyleIdx="1" presStyleCnt="2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8EBF8AF-5B57-437D-B3A8-D0EC2DAC5DD7}" type="pres">
      <dgm:prSet presAssocID="{A924B5A6-F245-4BF9-9DF0-EBD40C015629}" presName="upArrowText" presStyleLbl="revTx" presStyleIdx="1" presStyleCnt="2" custScaleX="166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607BC-CF53-46BF-8757-189C40F32CCD}" srcId="{02225250-51D9-4604-A7B7-DFF2014145C6}" destId="{B9A1B812-4B18-4E59-A207-D4150DF534B4}" srcOrd="0" destOrd="0" parTransId="{94673ED4-1107-4C19-8210-C17D96039158}" sibTransId="{DBD7B7A6-6C8B-482E-8220-E178845B4E1A}"/>
    <dgm:cxn modelId="{D6946F2F-6D2F-42CD-9E8F-81253BC36359}" type="presOf" srcId="{02225250-51D9-4604-A7B7-DFF2014145C6}" destId="{0F7C4A13-6465-4E7D-B395-E7A5B76D424E}" srcOrd="0" destOrd="0" presId="urn:microsoft.com/office/officeart/2005/8/layout/arrow3"/>
    <dgm:cxn modelId="{04882685-D307-4524-8CF4-C87B74C2C304}" type="presOf" srcId="{A924B5A6-F245-4BF9-9DF0-EBD40C015629}" destId="{68EBF8AF-5B57-437D-B3A8-D0EC2DAC5DD7}" srcOrd="0" destOrd="0" presId="urn:microsoft.com/office/officeart/2005/8/layout/arrow3"/>
    <dgm:cxn modelId="{A73346F5-7476-4D77-866E-01188AD41E56}" srcId="{02225250-51D9-4604-A7B7-DFF2014145C6}" destId="{A924B5A6-F245-4BF9-9DF0-EBD40C015629}" srcOrd="1" destOrd="0" parTransId="{64AFB799-094B-4303-8EA2-37B50056FCEA}" sibTransId="{F6BC9032-CCAB-422C-9D85-B1749C2CA5B2}"/>
    <dgm:cxn modelId="{971A5BC5-C729-4B3D-9CAE-79B40710EADD}" type="presOf" srcId="{B9A1B812-4B18-4E59-A207-D4150DF534B4}" destId="{25535A65-DF08-4414-93EB-776CE988866A}" srcOrd="0" destOrd="0" presId="urn:microsoft.com/office/officeart/2005/8/layout/arrow3"/>
    <dgm:cxn modelId="{FB370B56-5BAB-4EFA-B49C-942E2D3311FB}" type="presParOf" srcId="{0F7C4A13-6465-4E7D-B395-E7A5B76D424E}" destId="{53393435-DA9B-4A94-8697-A6A079A766EC}" srcOrd="0" destOrd="0" presId="urn:microsoft.com/office/officeart/2005/8/layout/arrow3"/>
    <dgm:cxn modelId="{1D582389-CB63-4C00-B5C0-32D79CFE6870}" type="presParOf" srcId="{0F7C4A13-6465-4E7D-B395-E7A5B76D424E}" destId="{B364CD80-9683-4930-9154-93E5F59F572C}" srcOrd="1" destOrd="0" presId="urn:microsoft.com/office/officeart/2005/8/layout/arrow3"/>
    <dgm:cxn modelId="{6E848D7A-4D84-4652-8122-1B37133ECD20}" type="presParOf" srcId="{0F7C4A13-6465-4E7D-B395-E7A5B76D424E}" destId="{25535A65-DF08-4414-93EB-776CE988866A}" srcOrd="2" destOrd="0" presId="urn:microsoft.com/office/officeart/2005/8/layout/arrow3"/>
    <dgm:cxn modelId="{8ED9C37A-1A97-442D-9D6D-E5EC4A0DD924}" type="presParOf" srcId="{0F7C4A13-6465-4E7D-B395-E7A5B76D424E}" destId="{A281E114-2C9C-47D5-83F1-1C9D4AC3CDAF}" srcOrd="3" destOrd="0" presId="urn:microsoft.com/office/officeart/2005/8/layout/arrow3"/>
    <dgm:cxn modelId="{26B220D3-5490-475E-B046-7F2CD85859AF}" type="presParOf" srcId="{0F7C4A13-6465-4E7D-B395-E7A5B76D424E}" destId="{68EBF8AF-5B57-437D-B3A8-D0EC2DAC5DD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E80887-27AB-408E-833C-2DFAF6B34EF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8219294-CEFD-426C-8D38-96325F61523A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Составлен </a:t>
          </a:r>
          <a:r>
            <a:rPr lang="ru-RU" sz="1200" b="1" dirty="0" smtClean="0">
              <a:solidFill>
                <a:srgbClr val="002060"/>
              </a:solidFill>
            </a:rPr>
            <a:t>индивидуальный план работы </a:t>
          </a:r>
          <a:r>
            <a:rPr lang="ru-RU" sz="1200" dirty="0" smtClean="0">
              <a:solidFill>
                <a:srgbClr val="002060"/>
              </a:solidFill>
            </a:rPr>
            <a:t>по ликвидации пробелов в знаниях на учебный период</a:t>
          </a:r>
          <a:endParaRPr lang="ru-RU" sz="1200" dirty="0">
            <a:solidFill>
              <a:srgbClr val="002060"/>
            </a:solidFill>
          </a:endParaRPr>
        </a:p>
      </dgm:t>
    </dgm:pt>
    <dgm:pt modelId="{0DA0484C-2B8D-41CA-BDA6-0501B6AC1569}" type="parTrans" cxnId="{44F82620-949F-4635-B859-6BC7450FF253}">
      <dgm:prSet/>
      <dgm:spPr/>
      <dgm:t>
        <a:bodyPr/>
        <a:lstStyle/>
        <a:p>
          <a:endParaRPr lang="ru-RU"/>
        </a:p>
      </dgm:t>
    </dgm:pt>
    <dgm:pt modelId="{0AF68288-AF8A-45D9-8FCA-F4C53D211D10}" type="sibTrans" cxnId="{44F82620-949F-4635-B859-6BC7450FF253}">
      <dgm:prSet/>
      <dgm:spPr/>
      <dgm:t>
        <a:bodyPr/>
        <a:lstStyle/>
        <a:p>
          <a:endParaRPr lang="ru-RU"/>
        </a:p>
      </dgm:t>
    </dgm:pt>
    <dgm:pt modelId="{BAAC54DA-087E-440B-8BF2-BBB3635DCC97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На уроках применялся </a:t>
          </a:r>
          <a:r>
            <a:rPr lang="ru-RU" sz="1200" b="1" dirty="0" smtClean="0">
              <a:solidFill>
                <a:srgbClr val="002060"/>
              </a:solidFill>
            </a:rPr>
            <a:t>дифференцированный подход </a:t>
          </a:r>
          <a:r>
            <a:rPr lang="ru-RU" sz="1200" dirty="0" smtClean="0">
              <a:solidFill>
                <a:srgbClr val="002060"/>
              </a:solidFill>
            </a:rPr>
            <a:t>при организации самостоятельной работы учащегося </a:t>
          </a:r>
          <a:endParaRPr lang="ru-RU" sz="1200" dirty="0">
            <a:solidFill>
              <a:srgbClr val="002060"/>
            </a:solidFill>
          </a:endParaRPr>
        </a:p>
      </dgm:t>
    </dgm:pt>
    <dgm:pt modelId="{C81C6217-375B-43D4-8A9D-93C15E6C8099}" type="parTrans" cxnId="{1D95CC88-545E-46E9-930B-C010E3182D78}">
      <dgm:prSet/>
      <dgm:spPr/>
      <dgm:t>
        <a:bodyPr/>
        <a:lstStyle/>
        <a:p>
          <a:endParaRPr lang="ru-RU"/>
        </a:p>
      </dgm:t>
    </dgm:pt>
    <dgm:pt modelId="{1ED0E563-31BC-492A-BFA9-36EE49029275}" type="sibTrans" cxnId="{1D95CC88-545E-46E9-930B-C010E3182D78}">
      <dgm:prSet/>
      <dgm:spPr/>
      <dgm:t>
        <a:bodyPr/>
        <a:lstStyle/>
        <a:p>
          <a:endParaRPr lang="ru-RU"/>
        </a:p>
      </dgm:t>
    </dgm:pt>
    <dgm:pt modelId="{4A7E3882-A539-435E-BF71-59466243F5EC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Созданы методические рекомендации по </a:t>
          </a:r>
          <a:r>
            <a:rPr lang="ru-RU" sz="1200" b="1" dirty="0" smtClean="0">
              <a:solidFill>
                <a:srgbClr val="002060"/>
              </a:solidFill>
            </a:rPr>
            <a:t>подготовке домашнего задания, подготовке к ОГЭ </a:t>
          </a:r>
          <a:r>
            <a:rPr lang="ru-RU" sz="1200" dirty="0" smtClean="0">
              <a:solidFill>
                <a:srgbClr val="002060"/>
              </a:solidFill>
            </a:rPr>
            <a:t>для учащегося и родителя</a:t>
          </a:r>
          <a:endParaRPr lang="ru-RU" sz="1200" dirty="0">
            <a:solidFill>
              <a:srgbClr val="002060"/>
            </a:solidFill>
          </a:endParaRPr>
        </a:p>
      </dgm:t>
    </dgm:pt>
    <dgm:pt modelId="{8A6701FF-171C-47B0-91E4-0EE4885E0EB0}" type="parTrans" cxnId="{21BCED81-19C4-43C7-898E-7099C7D31A1C}">
      <dgm:prSet/>
      <dgm:spPr/>
      <dgm:t>
        <a:bodyPr/>
        <a:lstStyle/>
        <a:p>
          <a:endParaRPr lang="ru-RU"/>
        </a:p>
      </dgm:t>
    </dgm:pt>
    <dgm:pt modelId="{8F8C1456-B08B-44A3-823C-321FDCF8C376}" type="sibTrans" cxnId="{21BCED81-19C4-43C7-898E-7099C7D31A1C}">
      <dgm:prSet/>
      <dgm:spPr/>
      <dgm:t>
        <a:bodyPr/>
        <a:lstStyle/>
        <a:p>
          <a:endParaRPr lang="ru-RU"/>
        </a:p>
      </dgm:t>
    </dgm:pt>
    <dgm:pt modelId="{E6449A86-BEE7-4E61-95DB-A174F927CCA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 в ОО с учащимися из группы «риска»</a:t>
          </a:r>
          <a:endParaRPr lang="ru-RU" sz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E05957-52FF-4142-9DDE-6E13E6815950}" type="parTrans" cxnId="{78C21F00-8632-4397-83CB-D63BEA3DD774}">
      <dgm:prSet/>
      <dgm:spPr/>
      <dgm:t>
        <a:bodyPr/>
        <a:lstStyle/>
        <a:p>
          <a:endParaRPr lang="ru-RU"/>
        </a:p>
      </dgm:t>
    </dgm:pt>
    <dgm:pt modelId="{E032AA1E-0CF4-47BA-8646-5F43DC574CCD}" type="sibTrans" cxnId="{78C21F00-8632-4397-83CB-D63BEA3DD774}">
      <dgm:prSet/>
      <dgm:spPr/>
      <dgm:t>
        <a:bodyPr/>
        <a:lstStyle/>
        <a:p>
          <a:endParaRPr lang="ru-RU"/>
        </a:p>
      </dgm:t>
    </dgm:pt>
    <dgm:pt modelId="{55FB3397-C66A-4606-9EDC-BD4913740784}" type="pres">
      <dgm:prSet presAssocID="{34E80887-27AB-408E-833C-2DFAF6B34EFA}" presName="Name0" presStyleCnt="0">
        <dgm:presLayoutVars>
          <dgm:dir/>
          <dgm:resizeHandles val="exact"/>
        </dgm:presLayoutVars>
      </dgm:prSet>
      <dgm:spPr/>
    </dgm:pt>
    <dgm:pt modelId="{1BA88C91-1C81-4487-AD20-4EF76581E6E5}" type="pres">
      <dgm:prSet presAssocID="{E6449A86-BEE7-4E61-95DB-A174F927CC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A9C53-FD24-4779-A3DC-5A8AAB2D2ED4}" type="pres">
      <dgm:prSet presAssocID="{E032AA1E-0CF4-47BA-8646-5F43DC574CC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5948EAA-8BA6-4A18-A654-A76B56169614}" type="pres">
      <dgm:prSet presAssocID="{E032AA1E-0CF4-47BA-8646-5F43DC574CC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C2B0041-9DFE-45E8-AF2C-7DD088B88006}" type="pres">
      <dgm:prSet presAssocID="{A8219294-CEFD-426C-8D38-96325F6152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C4278-338D-4F18-80F9-EE7201B0221E}" type="pres">
      <dgm:prSet presAssocID="{0AF68288-AF8A-45D9-8FCA-F4C53D211D1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38F10AD-9F9F-458A-AC6C-829A148EF681}" type="pres">
      <dgm:prSet presAssocID="{0AF68288-AF8A-45D9-8FCA-F4C53D211D1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3810692-6D26-45CC-A045-6AED59491D6D}" type="pres">
      <dgm:prSet presAssocID="{BAAC54DA-087E-440B-8BF2-BBB3635DCC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3D45-0109-4079-9221-52ED78E98384}" type="pres">
      <dgm:prSet presAssocID="{1ED0E563-31BC-492A-BFA9-36EE4902927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D3DE62F-ED0C-44AD-8F99-8C10AB1CA657}" type="pres">
      <dgm:prSet presAssocID="{1ED0E563-31BC-492A-BFA9-36EE4902927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49BE401-EE10-4F7B-BA0E-51F653C0FE31}" type="pres">
      <dgm:prSet presAssocID="{4A7E3882-A539-435E-BF71-59466243F5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3CF16-70A2-42D3-B3AA-D7B67A2ED3E8}" type="presOf" srcId="{1ED0E563-31BC-492A-BFA9-36EE49029275}" destId="{77B53D45-0109-4079-9221-52ED78E98384}" srcOrd="0" destOrd="0" presId="urn:microsoft.com/office/officeart/2005/8/layout/process1"/>
    <dgm:cxn modelId="{716613EA-4894-474D-B676-F20055C89454}" type="presOf" srcId="{1ED0E563-31BC-492A-BFA9-36EE49029275}" destId="{9D3DE62F-ED0C-44AD-8F99-8C10AB1CA657}" srcOrd="1" destOrd="0" presId="urn:microsoft.com/office/officeart/2005/8/layout/process1"/>
    <dgm:cxn modelId="{44F82620-949F-4635-B859-6BC7450FF253}" srcId="{34E80887-27AB-408E-833C-2DFAF6B34EFA}" destId="{A8219294-CEFD-426C-8D38-96325F61523A}" srcOrd="1" destOrd="0" parTransId="{0DA0484C-2B8D-41CA-BDA6-0501B6AC1569}" sibTransId="{0AF68288-AF8A-45D9-8FCA-F4C53D211D10}"/>
    <dgm:cxn modelId="{3D28C99C-9B45-4547-B7DF-56E5FF22E24B}" type="presOf" srcId="{4A7E3882-A539-435E-BF71-59466243F5EC}" destId="{949BE401-EE10-4F7B-BA0E-51F653C0FE31}" srcOrd="0" destOrd="0" presId="urn:microsoft.com/office/officeart/2005/8/layout/process1"/>
    <dgm:cxn modelId="{CDF9669E-C911-45BC-830C-DD3E0B16C5D6}" type="presOf" srcId="{E032AA1E-0CF4-47BA-8646-5F43DC574CCD}" destId="{B5948EAA-8BA6-4A18-A654-A76B56169614}" srcOrd="1" destOrd="0" presId="urn:microsoft.com/office/officeart/2005/8/layout/process1"/>
    <dgm:cxn modelId="{185ACB7D-E059-4FF9-B323-9B2A5B609BC6}" type="presOf" srcId="{A8219294-CEFD-426C-8D38-96325F61523A}" destId="{7C2B0041-9DFE-45E8-AF2C-7DD088B88006}" srcOrd="0" destOrd="0" presId="urn:microsoft.com/office/officeart/2005/8/layout/process1"/>
    <dgm:cxn modelId="{4785A08D-63E1-42D6-B0CD-384ADAA28772}" type="presOf" srcId="{0AF68288-AF8A-45D9-8FCA-F4C53D211D10}" destId="{738F10AD-9F9F-458A-AC6C-829A148EF681}" srcOrd="1" destOrd="0" presId="urn:microsoft.com/office/officeart/2005/8/layout/process1"/>
    <dgm:cxn modelId="{2B352F61-55B4-459A-B790-8AE2D37B972A}" type="presOf" srcId="{E032AA1E-0CF4-47BA-8646-5F43DC574CCD}" destId="{C39A9C53-FD24-4779-A3DC-5A8AAB2D2ED4}" srcOrd="0" destOrd="0" presId="urn:microsoft.com/office/officeart/2005/8/layout/process1"/>
    <dgm:cxn modelId="{E7269980-656E-406F-A43F-A8822A49E668}" type="presOf" srcId="{E6449A86-BEE7-4E61-95DB-A174F927CCAF}" destId="{1BA88C91-1C81-4487-AD20-4EF76581E6E5}" srcOrd="0" destOrd="0" presId="urn:microsoft.com/office/officeart/2005/8/layout/process1"/>
    <dgm:cxn modelId="{A04B789C-12A6-4C12-A0C0-E54A6A72AA14}" type="presOf" srcId="{34E80887-27AB-408E-833C-2DFAF6B34EFA}" destId="{55FB3397-C66A-4606-9EDC-BD4913740784}" srcOrd="0" destOrd="0" presId="urn:microsoft.com/office/officeart/2005/8/layout/process1"/>
    <dgm:cxn modelId="{D8BAEE1E-077E-4F5D-8F76-E6280854E285}" type="presOf" srcId="{0AF68288-AF8A-45D9-8FCA-F4C53D211D10}" destId="{FB4C4278-338D-4F18-80F9-EE7201B0221E}" srcOrd="0" destOrd="0" presId="urn:microsoft.com/office/officeart/2005/8/layout/process1"/>
    <dgm:cxn modelId="{78C21F00-8632-4397-83CB-D63BEA3DD774}" srcId="{34E80887-27AB-408E-833C-2DFAF6B34EFA}" destId="{E6449A86-BEE7-4E61-95DB-A174F927CCAF}" srcOrd="0" destOrd="0" parTransId="{D2E05957-52FF-4142-9DDE-6E13E6815950}" sibTransId="{E032AA1E-0CF4-47BA-8646-5F43DC574CCD}"/>
    <dgm:cxn modelId="{21BCED81-19C4-43C7-898E-7099C7D31A1C}" srcId="{34E80887-27AB-408E-833C-2DFAF6B34EFA}" destId="{4A7E3882-A539-435E-BF71-59466243F5EC}" srcOrd="3" destOrd="0" parTransId="{8A6701FF-171C-47B0-91E4-0EE4885E0EB0}" sibTransId="{8F8C1456-B08B-44A3-823C-321FDCF8C376}"/>
    <dgm:cxn modelId="{1D95CC88-545E-46E9-930B-C010E3182D78}" srcId="{34E80887-27AB-408E-833C-2DFAF6B34EFA}" destId="{BAAC54DA-087E-440B-8BF2-BBB3635DCC97}" srcOrd="2" destOrd="0" parTransId="{C81C6217-375B-43D4-8A9D-93C15E6C8099}" sibTransId="{1ED0E563-31BC-492A-BFA9-36EE49029275}"/>
    <dgm:cxn modelId="{47A7D3B1-EF58-4598-B895-77B6DA6A8198}" type="presOf" srcId="{BAAC54DA-087E-440B-8BF2-BBB3635DCC97}" destId="{43810692-6D26-45CC-A045-6AED59491D6D}" srcOrd="0" destOrd="0" presId="urn:microsoft.com/office/officeart/2005/8/layout/process1"/>
    <dgm:cxn modelId="{35C55D4D-A1DA-4F7A-ADC4-EB8B7EBBD0FB}" type="presParOf" srcId="{55FB3397-C66A-4606-9EDC-BD4913740784}" destId="{1BA88C91-1C81-4487-AD20-4EF76581E6E5}" srcOrd="0" destOrd="0" presId="urn:microsoft.com/office/officeart/2005/8/layout/process1"/>
    <dgm:cxn modelId="{88A7FF8F-8212-4598-B081-5260AFC7D9C3}" type="presParOf" srcId="{55FB3397-C66A-4606-9EDC-BD4913740784}" destId="{C39A9C53-FD24-4779-A3DC-5A8AAB2D2ED4}" srcOrd="1" destOrd="0" presId="urn:microsoft.com/office/officeart/2005/8/layout/process1"/>
    <dgm:cxn modelId="{7302238C-3C76-4695-846E-1EEBC6CA4B37}" type="presParOf" srcId="{C39A9C53-FD24-4779-A3DC-5A8AAB2D2ED4}" destId="{B5948EAA-8BA6-4A18-A654-A76B56169614}" srcOrd="0" destOrd="0" presId="urn:microsoft.com/office/officeart/2005/8/layout/process1"/>
    <dgm:cxn modelId="{D1B37181-4D66-46FC-A9C4-D473476AFF39}" type="presParOf" srcId="{55FB3397-C66A-4606-9EDC-BD4913740784}" destId="{7C2B0041-9DFE-45E8-AF2C-7DD088B88006}" srcOrd="2" destOrd="0" presId="urn:microsoft.com/office/officeart/2005/8/layout/process1"/>
    <dgm:cxn modelId="{BABFC279-D5BD-41D2-A9E3-DB98EF82FAE8}" type="presParOf" srcId="{55FB3397-C66A-4606-9EDC-BD4913740784}" destId="{FB4C4278-338D-4F18-80F9-EE7201B0221E}" srcOrd="3" destOrd="0" presId="urn:microsoft.com/office/officeart/2005/8/layout/process1"/>
    <dgm:cxn modelId="{DEDEBAC5-527C-474E-B30E-F5603705748A}" type="presParOf" srcId="{FB4C4278-338D-4F18-80F9-EE7201B0221E}" destId="{738F10AD-9F9F-458A-AC6C-829A148EF681}" srcOrd="0" destOrd="0" presId="urn:microsoft.com/office/officeart/2005/8/layout/process1"/>
    <dgm:cxn modelId="{B8797ABF-5786-41A8-B15F-53498E1E1363}" type="presParOf" srcId="{55FB3397-C66A-4606-9EDC-BD4913740784}" destId="{43810692-6D26-45CC-A045-6AED59491D6D}" srcOrd="4" destOrd="0" presId="urn:microsoft.com/office/officeart/2005/8/layout/process1"/>
    <dgm:cxn modelId="{14E97C4B-7E7B-4A6F-9B72-3DFA75B2017F}" type="presParOf" srcId="{55FB3397-C66A-4606-9EDC-BD4913740784}" destId="{77B53D45-0109-4079-9221-52ED78E98384}" srcOrd="5" destOrd="0" presId="urn:microsoft.com/office/officeart/2005/8/layout/process1"/>
    <dgm:cxn modelId="{7D7C3FDD-694E-4B31-8C16-1BA912444388}" type="presParOf" srcId="{77B53D45-0109-4079-9221-52ED78E98384}" destId="{9D3DE62F-ED0C-44AD-8F99-8C10AB1CA657}" srcOrd="0" destOrd="0" presId="urn:microsoft.com/office/officeart/2005/8/layout/process1"/>
    <dgm:cxn modelId="{53A79CCC-AC22-4A1F-BDD0-CFCBF950E446}" type="presParOf" srcId="{55FB3397-C66A-4606-9EDC-BD4913740784}" destId="{949BE401-EE10-4F7B-BA0E-51F653C0FE3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F50ACCC-4156-4BBA-8E58-4B1C2696E76B}" type="doc">
      <dgm:prSet loTypeId="urn:microsoft.com/office/officeart/2009/3/layout/StepUpProcess" loCatId="process" qsTypeId="urn:microsoft.com/office/officeart/2005/8/quickstyle/3d1" qsCatId="3D" csTypeId="urn:microsoft.com/office/officeart/2005/8/colors/colorful3" csCatId="colorful" phldr="1"/>
      <dgm:spPr/>
    </dgm:pt>
    <dgm:pt modelId="{5124C0D3-CAB7-481B-8F37-3ED3D2291924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Проведен мониторинг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готовности выпускников 9, 11 классов к прохождению ГИА по физике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9A00D-1B69-4109-8851-B2E35627B7DB}" type="parTrans" cxnId="{8303E508-1A5F-43B7-A549-FD57C70D999D}">
      <dgm:prSet/>
      <dgm:spPr/>
      <dgm:t>
        <a:bodyPr/>
        <a:lstStyle/>
        <a:p>
          <a:endParaRPr lang="ru-RU" sz="1800"/>
        </a:p>
      </dgm:t>
    </dgm:pt>
    <dgm:pt modelId="{7D7ECC59-36DE-461A-A494-3FF9D247FD38}" type="sibTrans" cxnId="{8303E508-1A5F-43B7-A549-FD57C70D999D}">
      <dgm:prSet/>
      <dgm:spPr/>
      <dgm:t>
        <a:bodyPr/>
        <a:lstStyle/>
        <a:p>
          <a:endParaRPr lang="ru-RU" sz="1800"/>
        </a:p>
      </dgm:t>
    </dgm:pt>
    <dgm:pt modelId="{AA410103-CF68-4BA2-BC90-967431F55728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Анализ и интерпретация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данных направлены на поддержку образовательного продвижения конкретного ученика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8017A8-44CD-49ED-B6B5-50A83EB3844B}" type="parTrans" cxnId="{72750E7B-B005-4906-9BC8-8BFB469065AF}">
      <dgm:prSet/>
      <dgm:spPr/>
      <dgm:t>
        <a:bodyPr/>
        <a:lstStyle/>
        <a:p>
          <a:endParaRPr lang="ru-RU" sz="1800"/>
        </a:p>
      </dgm:t>
    </dgm:pt>
    <dgm:pt modelId="{5C64FEBB-89AC-48C4-93EA-8D437534C3B8}" type="sibTrans" cxnId="{72750E7B-B005-4906-9BC8-8BFB469065AF}">
      <dgm:prSet/>
      <dgm:spPr/>
      <dgm:t>
        <a:bodyPr/>
        <a:lstStyle/>
        <a:p>
          <a:endParaRPr lang="ru-RU" sz="1800"/>
        </a:p>
      </dgm:t>
    </dgm:pt>
    <dgm:pt modelId="{3AC297EF-17CB-4445-8893-E142238C9FA2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Разработан пакет КИМ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по физике для проведения АКР и «пробного ОГЭ/ЕГЭ»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64372A-0CF6-4638-8EFD-2D9E4059FD02}" type="parTrans" cxnId="{18CC0E28-C150-4585-B68D-19AC90FEF30C}">
      <dgm:prSet/>
      <dgm:spPr/>
      <dgm:t>
        <a:bodyPr/>
        <a:lstStyle/>
        <a:p>
          <a:endParaRPr lang="ru-RU"/>
        </a:p>
      </dgm:t>
    </dgm:pt>
    <dgm:pt modelId="{B86B7C06-7BCF-49C3-AB32-BFD615CCB86C}" type="sibTrans" cxnId="{18CC0E28-C150-4585-B68D-19AC90FEF30C}">
      <dgm:prSet/>
      <dgm:spPr/>
      <dgm:t>
        <a:bodyPr/>
        <a:lstStyle/>
        <a:p>
          <a:endParaRPr lang="ru-RU"/>
        </a:p>
      </dgm:t>
    </dgm:pt>
    <dgm:pt modelId="{06C30E00-C1D1-4E1D-AB7A-70F0EE907C50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Организован контроль </a:t>
          </a:r>
          <a:r>
            <a:rPr lang="ru-RU" sz="1600" b="0" dirty="0" smtClean="0">
              <a:latin typeface="Arial" panose="020B0604020202020204" pitchFamily="34" charset="0"/>
              <a:cs typeface="Arial" panose="020B0604020202020204" pitchFamily="34" charset="0"/>
            </a:rPr>
            <a:t>показателей качества освоения ОП по физике в ОО в динамике</a:t>
          </a:r>
          <a:endParaRPr lang="ru-RU" sz="1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B94DC2-F1C6-40EC-AF09-BA36107212BF}" type="parTrans" cxnId="{0D8BAE69-FD71-4BBE-B01E-9F94E8386C83}">
      <dgm:prSet/>
      <dgm:spPr/>
      <dgm:t>
        <a:bodyPr/>
        <a:lstStyle/>
        <a:p>
          <a:endParaRPr lang="ru-RU"/>
        </a:p>
      </dgm:t>
    </dgm:pt>
    <dgm:pt modelId="{DF27C4CE-EF87-4337-B7BA-E46897434849}" type="sibTrans" cxnId="{0D8BAE69-FD71-4BBE-B01E-9F94E8386C83}">
      <dgm:prSet/>
      <dgm:spPr/>
      <dgm:t>
        <a:bodyPr/>
        <a:lstStyle/>
        <a:p>
          <a:endParaRPr lang="ru-RU"/>
        </a:p>
      </dgm:t>
    </dgm:pt>
    <dgm:pt modelId="{0F07C7E5-5DDC-47B7-B9D8-B68AF193CE8F}" type="pres">
      <dgm:prSet presAssocID="{BF50ACCC-4156-4BBA-8E58-4B1C2696E76B}" presName="rootnode" presStyleCnt="0">
        <dgm:presLayoutVars>
          <dgm:chMax/>
          <dgm:chPref/>
          <dgm:dir/>
          <dgm:animLvl val="lvl"/>
        </dgm:presLayoutVars>
      </dgm:prSet>
      <dgm:spPr/>
    </dgm:pt>
    <dgm:pt modelId="{F32444B7-A03A-422D-9009-38E42ACD0D00}" type="pres">
      <dgm:prSet presAssocID="{3AC297EF-17CB-4445-8893-E142238C9FA2}" presName="composite" presStyleCnt="0"/>
      <dgm:spPr/>
    </dgm:pt>
    <dgm:pt modelId="{B798B369-E555-4C88-ADEA-6A94A28F77D1}" type="pres">
      <dgm:prSet presAssocID="{3AC297EF-17CB-4445-8893-E142238C9FA2}" presName="LShape" presStyleLbl="alignNode1" presStyleIdx="0" presStyleCnt="7"/>
      <dgm:spPr>
        <a:solidFill>
          <a:srgbClr val="FFC000"/>
        </a:solidFill>
      </dgm:spPr>
    </dgm:pt>
    <dgm:pt modelId="{F945F0DA-1B6E-4180-8882-10B88C2FFA7C}" type="pres">
      <dgm:prSet presAssocID="{3AC297EF-17CB-4445-8893-E142238C9FA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29679-7C04-4FEC-8D36-DC251AE0A63C}" type="pres">
      <dgm:prSet presAssocID="{3AC297EF-17CB-4445-8893-E142238C9FA2}" presName="Triangle" presStyleLbl="alignNode1" presStyleIdx="1" presStyleCnt="7"/>
      <dgm:spPr/>
    </dgm:pt>
    <dgm:pt modelId="{A34A19E3-3B19-43A7-BDE6-538D4E49482A}" type="pres">
      <dgm:prSet presAssocID="{B86B7C06-7BCF-49C3-AB32-BFD615CCB86C}" presName="sibTrans" presStyleCnt="0"/>
      <dgm:spPr/>
    </dgm:pt>
    <dgm:pt modelId="{178CFDEF-7CE1-4DE7-BAD7-307AC333AA7F}" type="pres">
      <dgm:prSet presAssocID="{B86B7C06-7BCF-49C3-AB32-BFD615CCB86C}" presName="space" presStyleCnt="0"/>
      <dgm:spPr/>
    </dgm:pt>
    <dgm:pt modelId="{5BA26D42-C340-4871-B1F6-E18195B869CB}" type="pres">
      <dgm:prSet presAssocID="{06C30E00-C1D1-4E1D-AB7A-70F0EE907C50}" presName="composite" presStyleCnt="0"/>
      <dgm:spPr/>
    </dgm:pt>
    <dgm:pt modelId="{DCC8523D-1C03-4B17-9E95-CD62A97A9BC0}" type="pres">
      <dgm:prSet presAssocID="{06C30E00-C1D1-4E1D-AB7A-70F0EE907C50}" presName="LShape" presStyleLbl="alignNode1" presStyleIdx="2" presStyleCnt="7"/>
      <dgm:spPr>
        <a:solidFill>
          <a:schemeClr val="tx1">
            <a:lumMod val="60000"/>
            <a:lumOff val="40000"/>
          </a:schemeClr>
        </a:solidFill>
      </dgm:spPr>
    </dgm:pt>
    <dgm:pt modelId="{413756EA-7CC0-4A93-A278-1DF5164BFE51}" type="pres">
      <dgm:prSet presAssocID="{06C30E00-C1D1-4E1D-AB7A-70F0EE907C5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7F307-AF9B-499A-9F49-C082E7E6B45B}" type="pres">
      <dgm:prSet presAssocID="{06C30E00-C1D1-4E1D-AB7A-70F0EE907C50}" presName="Triangle" presStyleLbl="alignNode1" presStyleIdx="3" presStyleCnt="7"/>
      <dgm:spPr/>
    </dgm:pt>
    <dgm:pt modelId="{78ECB792-DEAA-423C-9ED5-7B9C562625C7}" type="pres">
      <dgm:prSet presAssocID="{DF27C4CE-EF87-4337-B7BA-E46897434849}" presName="sibTrans" presStyleCnt="0"/>
      <dgm:spPr/>
    </dgm:pt>
    <dgm:pt modelId="{F49EE345-7619-4A5B-BE03-326EB4115191}" type="pres">
      <dgm:prSet presAssocID="{DF27C4CE-EF87-4337-B7BA-E46897434849}" presName="space" presStyleCnt="0"/>
      <dgm:spPr/>
    </dgm:pt>
    <dgm:pt modelId="{1362852C-B17B-4326-B35A-8E1B6F5E8BC2}" type="pres">
      <dgm:prSet presAssocID="{5124C0D3-CAB7-481B-8F37-3ED3D2291924}" presName="composite" presStyleCnt="0"/>
      <dgm:spPr/>
    </dgm:pt>
    <dgm:pt modelId="{96102C25-D584-448A-914F-9CCB66BA7533}" type="pres">
      <dgm:prSet presAssocID="{5124C0D3-CAB7-481B-8F37-3ED3D2291924}" presName="LShape" presStyleLbl="alignNode1" presStyleIdx="4" presStyleCnt="7"/>
      <dgm:spPr>
        <a:solidFill>
          <a:srgbClr val="B83A3D"/>
        </a:solidFill>
      </dgm:spPr>
    </dgm:pt>
    <dgm:pt modelId="{3E422C5D-B7AA-4BFE-A07F-9AEFB1DF5B77}" type="pres">
      <dgm:prSet presAssocID="{5124C0D3-CAB7-481B-8F37-3ED3D229192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60196-AD10-4F3F-886A-0F9B29704550}" type="pres">
      <dgm:prSet presAssocID="{5124C0D3-CAB7-481B-8F37-3ED3D2291924}" presName="Triangle" presStyleLbl="alignNode1" presStyleIdx="5" presStyleCnt="7"/>
      <dgm:spPr/>
    </dgm:pt>
    <dgm:pt modelId="{8446ADBD-72E9-4C19-8E67-F62AAB9EC613}" type="pres">
      <dgm:prSet presAssocID="{7D7ECC59-36DE-461A-A494-3FF9D247FD38}" presName="sibTrans" presStyleCnt="0"/>
      <dgm:spPr/>
    </dgm:pt>
    <dgm:pt modelId="{3A994C44-7E2D-43F6-8F18-8F324EB8A952}" type="pres">
      <dgm:prSet presAssocID="{7D7ECC59-36DE-461A-A494-3FF9D247FD38}" presName="space" presStyleCnt="0"/>
      <dgm:spPr/>
    </dgm:pt>
    <dgm:pt modelId="{5A33082D-85A7-421E-AF86-55635BF97347}" type="pres">
      <dgm:prSet presAssocID="{AA410103-CF68-4BA2-BC90-967431F55728}" presName="composite" presStyleCnt="0"/>
      <dgm:spPr/>
    </dgm:pt>
    <dgm:pt modelId="{321F49BB-FCA2-4FC0-A54E-BBC91F5A27E8}" type="pres">
      <dgm:prSet presAssocID="{AA410103-CF68-4BA2-BC90-967431F55728}" presName="LShape" presStyleLbl="alignNode1" presStyleIdx="6" presStyleCnt="7" custScaleX="106763"/>
      <dgm:spPr>
        <a:solidFill>
          <a:srgbClr val="80C535"/>
        </a:solidFill>
      </dgm:spPr>
    </dgm:pt>
    <dgm:pt modelId="{DCAF0FE6-EF7C-45DF-B8EC-CA36C4820810}" type="pres">
      <dgm:prSet presAssocID="{AA410103-CF68-4BA2-BC90-967431F55728}" presName="ParentText" presStyleLbl="revTx" presStyleIdx="3" presStyleCnt="4" custScaleX="110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8BAE69-FD71-4BBE-B01E-9F94E8386C83}" srcId="{BF50ACCC-4156-4BBA-8E58-4B1C2696E76B}" destId="{06C30E00-C1D1-4E1D-AB7A-70F0EE907C50}" srcOrd="1" destOrd="0" parTransId="{71B94DC2-F1C6-40EC-AF09-BA36107212BF}" sibTransId="{DF27C4CE-EF87-4337-B7BA-E46897434849}"/>
    <dgm:cxn modelId="{72750E7B-B005-4906-9BC8-8BFB469065AF}" srcId="{BF50ACCC-4156-4BBA-8E58-4B1C2696E76B}" destId="{AA410103-CF68-4BA2-BC90-967431F55728}" srcOrd="3" destOrd="0" parTransId="{538017A8-44CD-49ED-B6B5-50A83EB3844B}" sibTransId="{5C64FEBB-89AC-48C4-93EA-8D437534C3B8}"/>
    <dgm:cxn modelId="{18CC0E28-C150-4585-B68D-19AC90FEF30C}" srcId="{BF50ACCC-4156-4BBA-8E58-4B1C2696E76B}" destId="{3AC297EF-17CB-4445-8893-E142238C9FA2}" srcOrd="0" destOrd="0" parTransId="{4964372A-0CF6-4638-8EFD-2D9E4059FD02}" sibTransId="{B86B7C06-7BCF-49C3-AB32-BFD615CCB86C}"/>
    <dgm:cxn modelId="{30F84152-1D0B-4376-84C3-34152833B8BF}" type="presOf" srcId="{06C30E00-C1D1-4E1D-AB7A-70F0EE907C50}" destId="{413756EA-7CC0-4A93-A278-1DF5164BFE51}" srcOrd="0" destOrd="0" presId="urn:microsoft.com/office/officeart/2009/3/layout/StepUpProcess"/>
    <dgm:cxn modelId="{8303E508-1A5F-43B7-A549-FD57C70D999D}" srcId="{BF50ACCC-4156-4BBA-8E58-4B1C2696E76B}" destId="{5124C0D3-CAB7-481B-8F37-3ED3D2291924}" srcOrd="2" destOrd="0" parTransId="{AAF9A00D-1B69-4109-8851-B2E35627B7DB}" sibTransId="{7D7ECC59-36DE-461A-A494-3FF9D247FD38}"/>
    <dgm:cxn modelId="{C7310F46-F380-40D3-9432-62240A28A891}" type="presOf" srcId="{5124C0D3-CAB7-481B-8F37-3ED3D2291924}" destId="{3E422C5D-B7AA-4BFE-A07F-9AEFB1DF5B77}" srcOrd="0" destOrd="0" presId="urn:microsoft.com/office/officeart/2009/3/layout/StepUpProcess"/>
    <dgm:cxn modelId="{A6BB7B70-0012-489C-8D4E-944293D61325}" type="presOf" srcId="{BF50ACCC-4156-4BBA-8E58-4B1C2696E76B}" destId="{0F07C7E5-5DDC-47B7-B9D8-B68AF193CE8F}" srcOrd="0" destOrd="0" presId="urn:microsoft.com/office/officeart/2009/3/layout/StepUpProcess"/>
    <dgm:cxn modelId="{0AFCEBCB-3387-44C2-B8DB-A90C40E56432}" type="presOf" srcId="{AA410103-CF68-4BA2-BC90-967431F55728}" destId="{DCAF0FE6-EF7C-45DF-B8EC-CA36C4820810}" srcOrd="0" destOrd="0" presId="urn:microsoft.com/office/officeart/2009/3/layout/StepUpProcess"/>
    <dgm:cxn modelId="{9B73329A-0336-41E5-863F-3E08C57665B6}" type="presOf" srcId="{3AC297EF-17CB-4445-8893-E142238C9FA2}" destId="{F945F0DA-1B6E-4180-8882-10B88C2FFA7C}" srcOrd="0" destOrd="0" presId="urn:microsoft.com/office/officeart/2009/3/layout/StepUpProcess"/>
    <dgm:cxn modelId="{339D3562-14C1-469C-949A-30220EB5ECC4}" type="presParOf" srcId="{0F07C7E5-5DDC-47B7-B9D8-B68AF193CE8F}" destId="{F32444B7-A03A-422D-9009-38E42ACD0D00}" srcOrd="0" destOrd="0" presId="urn:microsoft.com/office/officeart/2009/3/layout/StepUpProcess"/>
    <dgm:cxn modelId="{BDE54124-4FE3-4A4B-B4B1-1B8A522AD0CA}" type="presParOf" srcId="{F32444B7-A03A-422D-9009-38E42ACD0D00}" destId="{B798B369-E555-4C88-ADEA-6A94A28F77D1}" srcOrd="0" destOrd="0" presId="urn:microsoft.com/office/officeart/2009/3/layout/StepUpProcess"/>
    <dgm:cxn modelId="{5FB44597-D3A4-4DE8-B365-7D804A57DFE5}" type="presParOf" srcId="{F32444B7-A03A-422D-9009-38E42ACD0D00}" destId="{F945F0DA-1B6E-4180-8882-10B88C2FFA7C}" srcOrd="1" destOrd="0" presId="urn:microsoft.com/office/officeart/2009/3/layout/StepUpProcess"/>
    <dgm:cxn modelId="{31FC7ACF-3DBD-4EAF-A901-8E98FC7407C0}" type="presParOf" srcId="{F32444B7-A03A-422D-9009-38E42ACD0D00}" destId="{09629679-7C04-4FEC-8D36-DC251AE0A63C}" srcOrd="2" destOrd="0" presId="urn:microsoft.com/office/officeart/2009/3/layout/StepUpProcess"/>
    <dgm:cxn modelId="{EB84D5F2-0FBF-404D-BEEA-5D1315CFB3D5}" type="presParOf" srcId="{0F07C7E5-5DDC-47B7-B9D8-B68AF193CE8F}" destId="{A34A19E3-3B19-43A7-BDE6-538D4E49482A}" srcOrd="1" destOrd="0" presId="urn:microsoft.com/office/officeart/2009/3/layout/StepUpProcess"/>
    <dgm:cxn modelId="{2F60AB37-D584-425D-8023-9C4C21792A7B}" type="presParOf" srcId="{A34A19E3-3B19-43A7-BDE6-538D4E49482A}" destId="{178CFDEF-7CE1-4DE7-BAD7-307AC333AA7F}" srcOrd="0" destOrd="0" presId="urn:microsoft.com/office/officeart/2009/3/layout/StepUpProcess"/>
    <dgm:cxn modelId="{171599AD-7DB3-4296-8893-86D8D6759F00}" type="presParOf" srcId="{0F07C7E5-5DDC-47B7-B9D8-B68AF193CE8F}" destId="{5BA26D42-C340-4871-B1F6-E18195B869CB}" srcOrd="2" destOrd="0" presId="urn:microsoft.com/office/officeart/2009/3/layout/StepUpProcess"/>
    <dgm:cxn modelId="{320AD70B-20D8-420E-8C0A-B8E639D5802E}" type="presParOf" srcId="{5BA26D42-C340-4871-B1F6-E18195B869CB}" destId="{DCC8523D-1C03-4B17-9E95-CD62A97A9BC0}" srcOrd="0" destOrd="0" presId="urn:microsoft.com/office/officeart/2009/3/layout/StepUpProcess"/>
    <dgm:cxn modelId="{62F2C3FD-DF1F-4A56-859D-46C0BF88E25D}" type="presParOf" srcId="{5BA26D42-C340-4871-B1F6-E18195B869CB}" destId="{413756EA-7CC0-4A93-A278-1DF5164BFE51}" srcOrd="1" destOrd="0" presId="urn:microsoft.com/office/officeart/2009/3/layout/StepUpProcess"/>
    <dgm:cxn modelId="{7DEB8F77-7F86-4C9B-82E8-854270478EBE}" type="presParOf" srcId="{5BA26D42-C340-4871-B1F6-E18195B869CB}" destId="{0737F307-AF9B-499A-9F49-C082E7E6B45B}" srcOrd="2" destOrd="0" presId="urn:microsoft.com/office/officeart/2009/3/layout/StepUpProcess"/>
    <dgm:cxn modelId="{147561EF-0199-4601-8CAB-AA4CE58A3C9D}" type="presParOf" srcId="{0F07C7E5-5DDC-47B7-B9D8-B68AF193CE8F}" destId="{78ECB792-DEAA-423C-9ED5-7B9C562625C7}" srcOrd="3" destOrd="0" presId="urn:microsoft.com/office/officeart/2009/3/layout/StepUpProcess"/>
    <dgm:cxn modelId="{37BA53AF-1B7F-455B-8A20-2A0159AB2816}" type="presParOf" srcId="{78ECB792-DEAA-423C-9ED5-7B9C562625C7}" destId="{F49EE345-7619-4A5B-BE03-326EB4115191}" srcOrd="0" destOrd="0" presId="urn:microsoft.com/office/officeart/2009/3/layout/StepUpProcess"/>
    <dgm:cxn modelId="{008070BC-964C-4ACA-AF12-F49D5FB9D2FB}" type="presParOf" srcId="{0F07C7E5-5DDC-47B7-B9D8-B68AF193CE8F}" destId="{1362852C-B17B-4326-B35A-8E1B6F5E8BC2}" srcOrd="4" destOrd="0" presId="urn:microsoft.com/office/officeart/2009/3/layout/StepUpProcess"/>
    <dgm:cxn modelId="{15C97B3C-70E8-4789-ADD5-8CB4523701BF}" type="presParOf" srcId="{1362852C-B17B-4326-B35A-8E1B6F5E8BC2}" destId="{96102C25-D584-448A-914F-9CCB66BA7533}" srcOrd="0" destOrd="0" presId="urn:microsoft.com/office/officeart/2009/3/layout/StepUpProcess"/>
    <dgm:cxn modelId="{435C9903-C935-4FC3-9525-B1580848520F}" type="presParOf" srcId="{1362852C-B17B-4326-B35A-8E1B6F5E8BC2}" destId="{3E422C5D-B7AA-4BFE-A07F-9AEFB1DF5B77}" srcOrd="1" destOrd="0" presId="urn:microsoft.com/office/officeart/2009/3/layout/StepUpProcess"/>
    <dgm:cxn modelId="{DAD5ED15-76FB-45F8-942E-BD21B8F53421}" type="presParOf" srcId="{1362852C-B17B-4326-B35A-8E1B6F5E8BC2}" destId="{C1060196-AD10-4F3F-886A-0F9B29704550}" srcOrd="2" destOrd="0" presId="urn:microsoft.com/office/officeart/2009/3/layout/StepUpProcess"/>
    <dgm:cxn modelId="{5C011270-F242-4524-960C-60598DBF6200}" type="presParOf" srcId="{0F07C7E5-5DDC-47B7-B9D8-B68AF193CE8F}" destId="{8446ADBD-72E9-4C19-8E67-F62AAB9EC613}" srcOrd="5" destOrd="0" presId="urn:microsoft.com/office/officeart/2009/3/layout/StepUpProcess"/>
    <dgm:cxn modelId="{879F8EF9-EF14-4177-8297-A2B9E9F0994D}" type="presParOf" srcId="{8446ADBD-72E9-4C19-8E67-F62AAB9EC613}" destId="{3A994C44-7E2D-43F6-8F18-8F324EB8A952}" srcOrd="0" destOrd="0" presId="urn:microsoft.com/office/officeart/2009/3/layout/StepUpProcess"/>
    <dgm:cxn modelId="{251D839E-AE89-4E0D-96CD-89DEFF62AD4F}" type="presParOf" srcId="{0F07C7E5-5DDC-47B7-B9D8-B68AF193CE8F}" destId="{5A33082D-85A7-421E-AF86-55635BF97347}" srcOrd="6" destOrd="0" presId="urn:microsoft.com/office/officeart/2009/3/layout/StepUpProcess"/>
    <dgm:cxn modelId="{B85953D7-839C-41B5-8D2F-F14B4AE83059}" type="presParOf" srcId="{5A33082D-85A7-421E-AF86-55635BF97347}" destId="{321F49BB-FCA2-4FC0-A54E-BBC91F5A27E8}" srcOrd="0" destOrd="0" presId="urn:microsoft.com/office/officeart/2009/3/layout/StepUpProcess"/>
    <dgm:cxn modelId="{D9A6FBA8-F3AC-472C-BF82-6CE314E0DDF2}" type="presParOf" srcId="{5A33082D-85A7-421E-AF86-55635BF97347}" destId="{DCAF0FE6-EF7C-45DF-B8EC-CA36C48208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40951C-34BD-44B5-9FC2-8F0333F85A32}" type="doc">
      <dgm:prSet loTypeId="urn:microsoft.com/office/officeart/2005/8/layout/cycle3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A1B67D3-0F80-4C7E-8819-A924ACA68043}">
      <dgm:prSet phldrT="[Текст]" custT="1"/>
      <dgm:spPr>
        <a:solidFill>
          <a:srgbClr val="6BA42C"/>
        </a:solidFill>
      </dgm:spPr>
      <dgm:t>
        <a:bodyPr/>
        <a:lstStyle/>
        <a:p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1F57B16-D32A-4313-81E6-6F65D1BB3829}" type="parTrans" cxnId="{2FD066B5-823C-4F7D-AA6D-9F6A0AF56E01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7BA697D-6FCD-4D55-A078-DEF024BC6AF6}" type="sibTrans" cxnId="{2FD066B5-823C-4F7D-AA6D-9F6A0AF56E01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2CE2E93-B456-4D2A-B026-B9C5399CE3A0}">
      <dgm:prSet phldrT="[Текст]" custT="1"/>
      <dgm:spPr>
        <a:solidFill>
          <a:srgbClr val="6BA42C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Региональные контрольные работы</a:t>
          </a:r>
          <a:endParaRPr lang="ru-RU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CD20F3A-F5E2-404F-AEE7-3E46FD95E312}" type="parTrans" cxnId="{A6258D62-2107-4194-AC61-D7539647CBCC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26BA226-402E-4D3A-9E17-216A77E22021}" type="sibTrans" cxnId="{A6258D62-2107-4194-AC61-D7539647CBCC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0DE8B08-3F43-429B-9728-CAC2847F029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339C3DB-FFCB-43AF-B341-5646120A3AF2}" type="parTrans" cxnId="{8DC2B13F-41F5-40F1-938A-0DAEB12AB2A9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71613F5-1735-43B0-B6FD-FB3410D3A52D}" type="sibTrans" cxnId="{8DC2B13F-41F5-40F1-938A-0DAEB12AB2A9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6B6504D-0595-4C8E-900E-236630E6688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Пробные ОГЭ по русскому языку</a:t>
          </a:r>
          <a:endParaRPr lang="ru-RU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16BBC27-B04B-491F-9118-EA98940F3C8F}" type="parTrans" cxnId="{6938835E-C56C-481C-A362-ADBFDAC34C50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E247E1E-2BDD-4139-B64D-E5D307AF5B0F}" type="sibTrans" cxnId="{6938835E-C56C-481C-A362-ADBFDAC34C50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332196F-ABD1-45DE-8C88-2452B3619227}">
      <dgm:prSet phldrT="[Текст]" custT="1"/>
      <dgm:spPr>
        <a:solidFill>
          <a:srgbClr val="B83A3D"/>
        </a:solidFill>
      </dgm:spPr>
      <dgm:t>
        <a:bodyPr/>
        <a:lstStyle/>
        <a:p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9EB2C36-0738-4269-A82B-0D2908F85D6A}" type="parTrans" cxnId="{50C42F1C-BC21-4209-B8FD-ECD7F3562B02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265506B-4DFA-4BA3-99F6-7979CF18E838}" type="sibTrans" cxnId="{50C42F1C-BC21-4209-B8FD-ECD7F3562B02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BAD7AA-2C1B-4D31-B097-C8BB32C9E925}">
      <dgm:prSet phldrT="[Текст]" custT="1"/>
      <dgm:spPr>
        <a:solidFill>
          <a:srgbClr val="B83A3D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Пробные ЕГЭ по русскому языку</a:t>
          </a:r>
          <a:endParaRPr lang="ru-RU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1060FAE-1091-47F0-BE1B-C9FB53A6EDC6}" type="parTrans" cxnId="{2B140941-5AA5-4A3C-BFAD-82C75AE125BE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3DA572A-BA42-4415-8BF7-CA55366EEA92}" type="sibTrans" cxnId="{2B140941-5AA5-4A3C-BFAD-82C75AE125BE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F4A4C70-8D20-41B7-9296-BC548AC64B1A}">
      <dgm:prSet phldrT="[Текст]" custT="1"/>
      <dgm:spPr>
        <a:solidFill>
          <a:srgbClr val="FFC000"/>
        </a:solidFill>
      </dgm:spPr>
      <dgm:t>
        <a:bodyPr/>
        <a:lstStyle/>
        <a:p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BADBD25-9647-4A31-8D8E-77F6FC768B97}" type="parTrans" cxnId="{69B42DC5-BCCC-495B-B49D-91F5E3A5EBA8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2670BF3-87B5-49D9-993D-C740D8DB6252}" type="sibTrans" cxnId="{69B42DC5-BCCC-495B-B49D-91F5E3A5EBA8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E297175-6773-416E-9568-467E8539C03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Всероссийские проверочные работы     (с этого года)</a:t>
          </a:r>
          <a:endParaRPr lang="ru-RU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379FB86-AA96-4DEA-A95F-A3621A44AD44}" type="parTrans" cxnId="{F9059CD4-8157-460D-B9E5-53F2187B88FE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30C0636-EB07-4C84-A27D-2865F55FB057}" type="sibTrans" cxnId="{F9059CD4-8157-460D-B9E5-53F2187B88FE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68C719A-AA71-4922-9FC2-32617EF770C1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Пробные ЕГЭ по математике</a:t>
          </a:r>
          <a:endParaRPr lang="ru-RU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BE0DCF5-0EFC-484B-8F5C-8F26DA354C88}" type="parTrans" cxnId="{4EEA03A4-8C61-4562-88C5-FFFC7800C206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</a:endParaRPr>
        </a:p>
      </dgm:t>
    </dgm:pt>
    <dgm:pt modelId="{BF686C91-2339-4595-8D1A-06D5012FF254}" type="sibTrans" cxnId="{4EEA03A4-8C61-4562-88C5-FFFC7800C206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</a:endParaRPr>
        </a:p>
      </dgm:t>
    </dgm:pt>
    <dgm:pt modelId="{38C4DE64-8FD5-43FE-89E9-2ED8AC751973}">
      <dgm:prSet phldrT="[Текст]" custT="1"/>
      <dgm:spPr>
        <a:solidFill>
          <a:srgbClr val="7030A0"/>
        </a:solidFill>
      </dgm:spPr>
      <dgm:t>
        <a:bodyPr/>
        <a:lstStyle/>
        <a:p>
          <a:endParaRPr lang="ru-RU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E35374D-9219-44FE-A468-4F967A45197A}" type="parTrans" cxnId="{647364D9-5FCF-45D5-866C-44E9DEE211DC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</a:endParaRPr>
        </a:p>
      </dgm:t>
    </dgm:pt>
    <dgm:pt modelId="{77BE482D-41BC-4B9D-8E4E-907B4D8962D2}" type="sibTrans" cxnId="{647364D9-5FCF-45D5-866C-44E9DEE211DC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</a:endParaRPr>
        </a:p>
      </dgm:t>
    </dgm:pt>
    <dgm:pt modelId="{B60FBF8C-C070-4293-816B-95B83535DB27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Пробные ОГЭ по математике</a:t>
          </a:r>
          <a:endParaRPr lang="ru-RU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0CB470A-DBBD-4590-BB00-1A0AC890757B}" type="parTrans" cxnId="{756C8689-990D-4F3B-958E-A7EFDC57A131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</a:endParaRPr>
        </a:p>
      </dgm:t>
    </dgm:pt>
    <dgm:pt modelId="{C3AC8181-98CA-4DA8-9569-540AC80B06C1}" type="sibTrans" cxnId="{756C8689-990D-4F3B-958E-A7EFDC57A131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</a:endParaRPr>
        </a:p>
      </dgm:t>
    </dgm:pt>
    <dgm:pt modelId="{348A96A4-0F15-47ED-B1CE-9F642C04FC18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55672BE-B6BA-405C-9FC4-C2F71DB81CB2}" type="parTrans" cxnId="{7D9CA4A4-E9A6-474D-8BCC-D6F04BCD451B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</a:endParaRPr>
        </a:p>
      </dgm:t>
    </dgm:pt>
    <dgm:pt modelId="{4C2268D8-395C-4A79-9DA9-E5931B2526F6}" type="sibTrans" cxnId="{7D9CA4A4-E9A6-474D-8BCC-D6F04BCD451B}">
      <dgm:prSet/>
      <dgm:spPr/>
      <dgm:t>
        <a:bodyPr/>
        <a:lstStyle/>
        <a:p>
          <a:endParaRPr lang="ru-RU" sz="1200">
            <a:solidFill>
              <a:schemeClr val="tx1">
                <a:lumMod val="75000"/>
              </a:schemeClr>
            </a:solidFill>
          </a:endParaRPr>
        </a:p>
      </dgm:t>
    </dgm:pt>
    <dgm:pt modelId="{79CBAAB8-1A6C-4365-9202-A08E71CF41EB}" type="pres">
      <dgm:prSet presAssocID="{5640951C-34BD-44B5-9FC2-8F0333F85A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9BFC81-1A85-49AC-B247-AFF78E28E719}" type="pres">
      <dgm:prSet presAssocID="{5640951C-34BD-44B5-9FC2-8F0333F85A32}" presName="cycle" presStyleCnt="0"/>
      <dgm:spPr/>
      <dgm:t>
        <a:bodyPr/>
        <a:lstStyle/>
        <a:p>
          <a:endParaRPr lang="ru-RU"/>
        </a:p>
      </dgm:t>
    </dgm:pt>
    <dgm:pt modelId="{C74FEC19-99F4-4526-98A2-753C5F39E1CD}" type="pres">
      <dgm:prSet presAssocID="{CA1B67D3-0F80-4C7E-8819-A924ACA68043}" presName="nodeFirstNode" presStyleLbl="node1" presStyleIdx="0" presStyleCnt="6" custScaleX="123181" custScaleY="105584" custRadScaleRad="100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18D7F-966A-4EF2-AB56-B8567BFE098A}" type="pres">
      <dgm:prSet presAssocID="{27BA697D-6FCD-4D55-A078-DEF024BC6AF6}" presName="sibTransFirstNode" presStyleLbl="bgShp" presStyleIdx="0" presStyleCnt="1" custLinFactNeighborY="-350"/>
      <dgm:spPr/>
      <dgm:t>
        <a:bodyPr/>
        <a:lstStyle/>
        <a:p>
          <a:endParaRPr lang="ru-RU"/>
        </a:p>
      </dgm:t>
    </dgm:pt>
    <dgm:pt modelId="{49AFAE7B-2D46-48E3-B4F8-C9C898336919}" type="pres">
      <dgm:prSet presAssocID="{90DE8B08-3F43-429B-9728-CAC2847F0293}" presName="nodeFollowingNodes" presStyleLbl="node1" presStyleIdx="1" presStyleCnt="6" custScaleX="123181" custScaleY="105584" custRadScaleRad="125814" custRadScaleInc="10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1DCC3-1D5C-4929-A476-9AE49B00BA2B}" type="pres">
      <dgm:prSet presAssocID="{7332196F-ABD1-45DE-8C88-2452B3619227}" presName="nodeFollowingNodes" presStyleLbl="node1" presStyleIdx="2" presStyleCnt="6" custScaleX="123181" custScaleY="105584" custRadScaleRad="77069" custRadScaleInc="-50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73579-9E93-4300-976E-08C1E1481F28}" type="pres">
      <dgm:prSet presAssocID="{348A96A4-0F15-47ED-B1CE-9F642C04FC18}" presName="nodeFollowingNodes" presStyleLbl="node1" presStyleIdx="3" presStyleCnt="6" custScaleX="123181" custScaleY="105584" custRadScaleRad="65201" custRadScaleInc="8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D08A8-2A71-4A88-A228-3AB5F2E44424}" type="pres">
      <dgm:prSet presAssocID="{38C4DE64-8FD5-43FE-89E9-2ED8AC751973}" presName="nodeFollowingNodes" presStyleLbl="node1" presStyleIdx="4" presStyleCnt="6" custScaleX="123181" custScaleY="105584" custRadScaleRad="92040" custRadScaleInc="52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58B3D-7BEA-4F76-8541-D669EEB988DA}" type="pres">
      <dgm:prSet presAssocID="{7F4A4C70-8D20-41B7-9296-BC548AC64B1A}" presName="nodeFollowingNodes" presStyleLbl="node1" presStyleIdx="5" presStyleCnt="6" custScaleX="123181" custScaleY="105584" custRadScaleRad="126803" custRadScaleInc="-10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A91C4F-3A05-4DEA-BE93-CAD732D4E2B0}" type="presOf" srcId="{B60FBF8C-C070-4293-816B-95B83535DB27}" destId="{1E2D08A8-2A71-4A88-A228-3AB5F2E44424}" srcOrd="0" destOrd="1" presId="urn:microsoft.com/office/officeart/2005/8/layout/cycle3"/>
    <dgm:cxn modelId="{D96B26D1-AF84-4D0C-9B67-32FA961A9310}" type="presOf" srcId="{32CE2E93-B456-4D2A-B026-B9C5399CE3A0}" destId="{C74FEC19-99F4-4526-98A2-753C5F39E1CD}" srcOrd="0" destOrd="1" presId="urn:microsoft.com/office/officeart/2005/8/layout/cycle3"/>
    <dgm:cxn modelId="{417539DE-876E-4773-B597-D440C5A21CEF}" type="presOf" srcId="{C6B6504D-0595-4C8E-900E-236630E6688D}" destId="{49AFAE7B-2D46-48E3-B4F8-C9C898336919}" srcOrd="0" destOrd="1" presId="urn:microsoft.com/office/officeart/2005/8/layout/cycle3"/>
    <dgm:cxn modelId="{B2020EB1-4BC9-484A-A419-8CF733622CDB}" type="presOf" srcId="{7F4A4C70-8D20-41B7-9296-BC548AC64B1A}" destId="{A1158B3D-7BEA-4F76-8541-D669EEB988DA}" srcOrd="0" destOrd="0" presId="urn:microsoft.com/office/officeart/2005/8/layout/cycle3"/>
    <dgm:cxn modelId="{427232F9-8E4A-4311-BFDD-7560A72D1016}" type="presOf" srcId="{348A96A4-0F15-47ED-B1CE-9F642C04FC18}" destId="{71873579-9E93-4300-976E-08C1E1481F28}" srcOrd="0" destOrd="0" presId="urn:microsoft.com/office/officeart/2005/8/layout/cycle3"/>
    <dgm:cxn modelId="{756C8689-990D-4F3B-958E-A7EFDC57A131}" srcId="{38C4DE64-8FD5-43FE-89E9-2ED8AC751973}" destId="{B60FBF8C-C070-4293-816B-95B83535DB27}" srcOrd="0" destOrd="0" parTransId="{D0CB470A-DBBD-4590-BB00-1A0AC890757B}" sibTransId="{C3AC8181-98CA-4DA8-9569-540AC80B06C1}"/>
    <dgm:cxn modelId="{718EB5BA-F2A8-492E-8870-37A5ADACF245}" type="presOf" srcId="{CA1B67D3-0F80-4C7E-8819-A924ACA68043}" destId="{C74FEC19-99F4-4526-98A2-753C5F39E1CD}" srcOrd="0" destOrd="0" presId="urn:microsoft.com/office/officeart/2005/8/layout/cycle3"/>
    <dgm:cxn modelId="{647364D9-5FCF-45D5-866C-44E9DEE211DC}" srcId="{5640951C-34BD-44B5-9FC2-8F0333F85A32}" destId="{38C4DE64-8FD5-43FE-89E9-2ED8AC751973}" srcOrd="4" destOrd="0" parTransId="{1E35374D-9219-44FE-A468-4F967A45197A}" sibTransId="{77BE482D-41BC-4B9D-8E4E-907B4D8962D2}"/>
    <dgm:cxn modelId="{7D9CA4A4-E9A6-474D-8BCC-D6F04BCD451B}" srcId="{5640951C-34BD-44B5-9FC2-8F0333F85A32}" destId="{348A96A4-0F15-47ED-B1CE-9F642C04FC18}" srcOrd="3" destOrd="0" parTransId="{255672BE-B6BA-405C-9FC4-C2F71DB81CB2}" sibTransId="{4C2268D8-395C-4A79-9DA9-E5931B2526F6}"/>
    <dgm:cxn modelId="{2B140941-5AA5-4A3C-BFAD-82C75AE125BE}" srcId="{7332196F-ABD1-45DE-8C88-2452B3619227}" destId="{1CBAD7AA-2C1B-4D31-B097-C8BB32C9E925}" srcOrd="0" destOrd="0" parTransId="{D1060FAE-1091-47F0-BE1B-C9FB53A6EDC6}" sibTransId="{03DA572A-BA42-4415-8BF7-CA55366EEA92}"/>
    <dgm:cxn modelId="{346EDE6B-9E8F-4290-83B5-262358791436}" type="presOf" srcId="{1CBAD7AA-2C1B-4D31-B097-C8BB32C9E925}" destId="{3521DCC3-1D5C-4929-A476-9AE49B00BA2B}" srcOrd="0" destOrd="1" presId="urn:microsoft.com/office/officeart/2005/8/layout/cycle3"/>
    <dgm:cxn modelId="{06C94AEA-E170-4FB3-A773-3E7B8D41B7DA}" type="presOf" srcId="{7332196F-ABD1-45DE-8C88-2452B3619227}" destId="{3521DCC3-1D5C-4929-A476-9AE49B00BA2B}" srcOrd="0" destOrd="0" presId="urn:microsoft.com/office/officeart/2005/8/layout/cycle3"/>
    <dgm:cxn modelId="{50C42F1C-BC21-4209-B8FD-ECD7F3562B02}" srcId="{5640951C-34BD-44B5-9FC2-8F0333F85A32}" destId="{7332196F-ABD1-45DE-8C88-2452B3619227}" srcOrd="2" destOrd="0" parTransId="{79EB2C36-0738-4269-A82B-0D2908F85D6A}" sibTransId="{E265506B-4DFA-4BA3-99F6-7979CF18E838}"/>
    <dgm:cxn modelId="{926D1BD1-7063-4B7B-A5E5-5704DD129C46}" type="presOf" srcId="{5640951C-34BD-44B5-9FC2-8F0333F85A32}" destId="{79CBAAB8-1A6C-4365-9202-A08E71CF41EB}" srcOrd="0" destOrd="0" presId="urn:microsoft.com/office/officeart/2005/8/layout/cycle3"/>
    <dgm:cxn modelId="{F9059CD4-8157-460D-B9E5-53F2187B88FE}" srcId="{7F4A4C70-8D20-41B7-9296-BC548AC64B1A}" destId="{7E297175-6773-416E-9568-467E8539C031}" srcOrd="0" destOrd="0" parTransId="{A379FB86-AA96-4DEA-A95F-A3621A44AD44}" sibTransId="{930C0636-EB07-4C84-A27D-2865F55FB057}"/>
    <dgm:cxn modelId="{DC13DD3D-6972-4918-98C0-71630F92ACA3}" type="presOf" srcId="{90DE8B08-3F43-429B-9728-CAC2847F0293}" destId="{49AFAE7B-2D46-48E3-B4F8-C9C898336919}" srcOrd="0" destOrd="0" presId="urn:microsoft.com/office/officeart/2005/8/layout/cycle3"/>
    <dgm:cxn modelId="{69B42DC5-BCCC-495B-B49D-91F5E3A5EBA8}" srcId="{5640951C-34BD-44B5-9FC2-8F0333F85A32}" destId="{7F4A4C70-8D20-41B7-9296-BC548AC64B1A}" srcOrd="5" destOrd="0" parTransId="{4BADBD25-9647-4A31-8D8E-77F6FC768B97}" sibTransId="{E2670BF3-87B5-49D9-993D-C740D8DB6252}"/>
    <dgm:cxn modelId="{A6258D62-2107-4194-AC61-D7539647CBCC}" srcId="{CA1B67D3-0F80-4C7E-8819-A924ACA68043}" destId="{32CE2E93-B456-4D2A-B026-B9C5399CE3A0}" srcOrd="0" destOrd="0" parTransId="{ECD20F3A-F5E2-404F-AEE7-3E46FD95E312}" sibTransId="{126BA226-402E-4D3A-9E17-216A77E22021}"/>
    <dgm:cxn modelId="{6938835E-C56C-481C-A362-ADBFDAC34C50}" srcId="{90DE8B08-3F43-429B-9728-CAC2847F0293}" destId="{C6B6504D-0595-4C8E-900E-236630E6688D}" srcOrd="0" destOrd="0" parTransId="{116BBC27-B04B-491F-9118-EA98940F3C8F}" sibTransId="{4E247E1E-2BDD-4139-B64D-E5D307AF5B0F}"/>
    <dgm:cxn modelId="{5E3D08B4-613F-4B71-A7CE-762F8686C433}" type="presOf" srcId="{7E297175-6773-416E-9568-467E8539C031}" destId="{A1158B3D-7BEA-4F76-8541-D669EEB988DA}" srcOrd="0" destOrd="1" presId="urn:microsoft.com/office/officeart/2005/8/layout/cycle3"/>
    <dgm:cxn modelId="{BE7AA5F1-34F7-43FB-942E-177688FE2D59}" type="presOf" srcId="{38C4DE64-8FD5-43FE-89E9-2ED8AC751973}" destId="{1E2D08A8-2A71-4A88-A228-3AB5F2E44424}" srcOrd="0" destOrd="0" presId="urn:microsoft.com/office/officeart/2005/8/layout/cycle3"/>
    <dgm:cxn modelId="{4CF148F0-3B00-4576-8DA6-0E5C7E8250C0}" type="presOf" srcId="{27BA697D-6FCD-4D55-A078-DEF024BC6AF6}" destId="{7F518D7F-966A-4EF2-AB56-B8567BFE098A}" srcOrd="0" destOrd="0" presId="urn:microsoft.com/office/officeart/2005/8/layout/cycle3"/>
    <dgm:cxn modelId="{95F3E1AB-CC82-4271-A66D-C919EB0F8D7A}" type="presOf" srcId="{F68C719A-AA71-4922-9FC2-32617EF770C1}" destId="{71873579-9E93-4300-976E-08C1E1481F28}" srcOrd="0" destOrd="1" presId="urn:microsoft.com/office/officeart/2005/8/layout/cycle3"/>
    <dgm:cxn modelId="{8DC2B13F-41F5-40F1-938A-0DAEB12AB2A9}" srcId="{5640951C-34BD-44B5-9FC2-8F0333F85A32}" destId="{90DE8B08-3F43-429B-9728-CAC2847F0293}" srcOrd="1" destOrd="0" parTransId="{E339C3DB-FFCB-43AF-B341-5646120A3AF2}" sibTransId="{D71613F5-1735-43B0-B6FD-FB3410D3A52D}"/>
    <dgm:cxn modelId="{4EEA03A4-8C61-4562-88C5-FFFC7800C206}" srcId="{348A96A4-0F15-47ED-B1CE-9F642C04FC18}" destId="{F68C719A-AA71-4922-9FC2-32617EF770C1}" srcOrd="0" destOrd="0" parTransId="{6BE0DCF5-0EFC-484B-8F5C-8F26DA354C88}" sibTransId="{BF686C91-2339-4595-8D1A-06D5012FF254}"/>
    <dgm:cxn modelId="{2FD066B5-823C-4F7D-AA6D-9F6A0AF56E01}" srcId="{5640951C-34BD-44B5-9FC2-8F0333F85A32}" destId="{CA1B67D3-0F80-4C7E-8819-A924ACA68043}" srcOrd="0" destOrd="0" parTransId="{B1F57B16-D32A-4313-81E6-6F65D1BB3829}" sibTransId="{27BA697D-6FCD-4D55-A078-DEF024BC6AF6}"/>
    <dgm:cxn modelId="{22A70976-7F2D-43E3-B0ED-9CDBE883E129}" type="presParOf" srcId="{79CBAAB8-1A6C-4365-9202-A08E71CF41EB}" destId="{509BFC81-1A85-49AC-B247-AFF78E28E719}" srcOrd="0" destOrd="0" presId="urn:microsoft.com/office/officeart/2005/8/layout/cycle3"/>
    <dgm:cxn modelId="{CF04ED38-725F-4BFB-B80E-A4967E18D9EB}" type="presParOf" srcId="{509BFC81-1A85-49AC-B247-AFF78E28E719}" destId="{C74FEC19-99F4-4526-98A2-753C5F39E1CD}" srcOrd="0" destOrd="0" presId="urn:microsoft.com/office/officeart/2005/8/layout/cycle3"/>
    <dgm:cxn modelId="{E1166D39-08B2-4BF4-AB22-18A4089CF759}" type="presParOf" srcId="{509BFC81-1A85-49AC-B247-AFF78E28E719}" destId="{7F518D7F-966A-4EF2-AB56-B8567BFE098A}" srcOrd="1" destOrd="0" presId="urn:microsoft.com/office/officeart/2005/8/layout/cycle3"/>
    <dgm:cxn modelId="{9BB5FF8D-E391-4448-8985-F5BC21245E19}" type="presParOf" srcId="{509BFC81-1A85-49AC-B247-AFF78E28E719}" destId="{49AFAE7B-2D46-48E3-B4F8-C9C898336919}" srcOrd="2" destOrd="0" presId="urn:microsoft.com/office/officeart/2005/8/layout/cycle3"/>
    <dgm:cxn modelId="{3964D71C-0214-426D-A33D-7B1292B43DBE}" type="presParOf" srcId="{509BFC81-1A85-49AC-B247-AFF78E28E719}" destId="{3521DCC3-1D5C-4929-A476-9AE49B00BA2B}" srcOrd="3" destOrd="0" presId="urn:microsoft.com/office/officeart/2005/8/layout/cycle3"/>
    <dgm:cxn modelId="{01D00580-9EFA-494A-9709-35E38052A13D}" type="presParOf" srcId="{509BFC81-1A85-49AC-B247-AFF78E28E719}" destId="{71873579-9E93-4300-976E-08C1E1481F28}" srcOrd="4" destOrd="0" presId="urn:microsoft.com/office/officeart/2005/8/layout/cycle3"/>
    <dgm:cxn modelId="{E9EF3DE9-300A-4990-8F68-A8514D3B8A56}" type="presParOf" srcId="{509BFC81-1A85-49AC-B247-AFF78E28E719}" destId="{1E2D08A8-2A71-4A88-A228-3AB5F2E44424}" srcOrd="5" destOrd="0" presId="urn:microsoft.com/office/officeart/2005/8/layout/cycle3"/>
    <dgm:cxn modelId="{CE78CB07-3473-4DF4-8486-9CE8DF7EC553}" type="presParOf" srcId="{509BFC81-1A85-49AC-B247-AFF78E28E719}" destId="{A1158B3D-7BEA-4F76-8541-D669EEB988DA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8D6A856-AE88-4B2D-8141-137DDA467D0A}" type="doc">
      <dgm:prSet loTypeId="urn:microsoft.com/office/officeart/2005/8/layout/hProcess10#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81A091A-BD0C-4292-B3F0-1D751C71BD5F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dirty="0" smtClean="0"/>
            <a:t>Апробация оценки качества результатов освоения ОП в дошкольном образовании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1F81081-8E53-496E-998E-08F1BC691FEB}" type="parTrans" cxnId="{C3AE80B0-1F56-4C7C-A835-FB6311F18874}">
      <dgm:prSet/>
      <dgm:spPr/>
      <dgm:t>
        <a:bodyPr/>
        <a:lstStyle/>
        <a:p>
          <a:endParaRPr lang="ru-RU"/>
        </a:p>
      </dgm:t>
    </dgm:pt>
    <dgm:pt modelId="{B7F0AFE4-3C3B-44F1-92A5-484B50AF9361}" type="sibTrans" cxnId="{C3AE80B0-1F56-4C7C-A835-FB6311F18874}">
      <dgm:prSet/>
      <dgm:spPr/>
      <dgm:t>
        <a:bodyPr/>
        <a:lstStyle/>
        <a:p>
          <a:endParaRPr lang="ru-RU"/>
        </a:p>
      </dgm:t>
    </dgm:pt>
    <dgm:pt modelId="{4C726755-7E20-42B0-9341-D427D15C8FFC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/>
            <a:t>методическая поддержка школ и педагогов по итогам проведения оценочной процедуры</a:t>
          </a:r>
          <a:endParaRPr lang="ru-RU" sz="1800" dirty="0"/>
        </a:p>
      </dgm:t>
    </dgm:pt>
    <dgm:pt modelId="{F97E2CB1-7F16-4688-91B1-BA06865AB640}" type="parTrans" cxnId="{590804C9-31A6-4296-AD6B-399CBDAD5A0B}">
      <dgm:prSet/>
      <dgm:spPr/>
      <dgm:t>
        <a:bodyPr/>
        <a:lstStyle/>
        <a:p>
          <a:endParaRPr lang="ru-RU"/>
        </a:p>
      </dgm:t>
    </dgm:pt>
    <dgm:pt modelId="{0A888109-EADD-4293-AD8C-6E633229E1E6}" type="sibTrans" cxnId="{590804C9-31A6-4296-AD6B-399CBDAD5A0B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2FA50A9-5799-4A38-BE00-68F97BA9708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dirty="0" smtClean="0"/>
            <a:t>расширение списка учебных предметов для анализа в системе МСОКО</a:t>
          </a:r>
          <a:endParaRPr lang="ru-RU" sz="1800" dirty="0"/>
        </a:p>
      </dgm:t>
    </dgm:pt>
    <dgm:pt modelId="{D4E71000-1C20-425A-B98E-92360A5B86C8}" type="parTrans" cxnId="{64515298-4DC5-45B4-9A1B-3EA793842965}">
      <dgm:prSet/>
      <dgm:spPr/>
      <dgm:t>
        <a:bodyPr/>
        <a:lstStyle/>
        <a:p>
          <a:endParaRPr lang="ru-RU"/>
        </a:p>
      </dgm:t>
    </dgm:pt>
    <dgm:pt modelId="{D6741363-5DEC-4E5D-B6AA-55D5152AB3AD}" type="sibTrans" cxnId="{64515298-4DC5-45B4-9A1B-3EA793842965}">
      <dgm:prSet/>
      <dgm:spPr/>
      <dgm:t>
        <a:bodyPr/>
        <a:lstStyle/>
        <a:p>
          <a:endParaRPr lang="ru-RU"/>
        </a:p>
      </dgm:t>
    </dgm:pt>
    <dgm:pt modelId="{4B88D61A-6616-4EC9-82A3-E228191BCB63}" type="pres">
      <dgm:prSet presAssocID="{18D6A856-AE88-4B2D-8141-137DDA467D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EF6F15-4C3B-4E70-AB9C-350F4441A987}" type="pres">
      <dgm:prSet presAssocID="{4C726755-7E20-42B0-9341-D427D15C8FFC}" presName="composite" presStyleCnt="0"/>
      <dgm:spPr/>
    </dgm:pt>
    <dgm:pt modelId="{4FEF5990-1DE9-40F4-9FDC-ED35E03B112D}" type="pres">
      <dgm:prSet presAssocID="{4C726755-7E20-42B0-9341-D427D15C8FFC}" presName="imagSh" presStyleLbl="bgImgPlace1" presStyleIdx="0" presStyleCnt="3" custLinFactNeighborX="9212" custLinFactNeighborY="-103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7CF46CC-09E3-4CF8-A1DC-E10E7129B853}" type="pres">
      <dgm:prSet presAssocID="{4C726755-7E20-42B0-9341-D427D15C8FFC}" presName="txNode" presStyleLbl="node1" presStyleIdx="0" presStyleCnt="3" custLinFactNeighborX="-6791" custLinFactNeighborY="3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12A55-0D0D-46E5-8A91-1559E725EC9E}" type="pres">
      <dgm:prSet presAssocID="{0A888109-EADD-4293-AD8C-6E633229E1E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364015A-E5D7-4186-B5BF-B768F8561214}" type="pres">
      <dgm:prSet presAssocID="{0A888109-EADD-4293-AD8C-6E633229E1E6}" presName="connTx" presStyleLbl="sibTrans2D1" presStyleIdx="0" presStyleCnt="2"/>
      <dgm:spPr/>
      <dgm:t>
        <a:bodyPr/>
        <a:lstStyle/>
        <a:p>
          <a:endParaRPr lang="ru-RU"/>
        </a:p>
      </dgm:t>
    </dgm:pt>
    <dgm:pt modelId="{EF47841C-A842-4BAD-8E0A-25A5F935845D}" type="pres">
      <dgm:prSet presAssocID="{82FA50A9-5799-4A38-BE00-68F97BA97088}" presName="composite" presStyleCnt="0"/>
      <dgm:spPr/>
    </dgm:pt>
    <dgm:pt modelId="{EE18A463-BF98-4203-993F-F20B79AB1693}" type="pres">
      <dgm:prSet presAssocID="{82FA50A9-5799-4A38-BE00-68F97BA97088}" presName="imagSh" presStyleLbl="bgImgPlace1" presStyleIdx="1" presStyleCnt="3" custLinFactNeighborX="10940" custLinFactNeighborY="-437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A1FA142-EB70-4753-B4C2-CCA4015CE7C2}" type="pres">
      <dgm:prSet presAssocID="{82FA50A9-5799-4A38-BE00-68F97BA97088}" presName="txNode" presStyleLbl="node1" presStyleIdx="1" presStyleCnt="3" custLinFactNeighborX="-4376" custLinFactNeighborY="36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FFD40-2BED-4714-B6E8-6446FA949338}" type="pres">
      <dgm:prSet presAssocID="{D6741363-5DEC-4E5D-B6AA-55D5152AB3A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91A2934-C24B-4785-A5FD-C90C1FF19876}" type="pres">
      <dgm:prSet presAssocID="{D6741363-5DEC-4E5D-B6AA-55D5152AB3AD}" presName="connTx" presStyleLbl="sibTrans2D1" presStyleIdx="1" presStyleCnt="2"/>
      <dgm:spPr/>
      <dgm:t>
        <a:bodyPr/>
        <a:lstStyle/>
        <a:p>
          <a:endParaRPr lang="ru-RU"/>
        </a:p>
      </dgm:t>
    </dgm:pt>
    <dgm:pt modelId="{156548B6-B8D6-4317-A9D2-61B4B15A6935}" type="pres">
      <dgm:prSet presAssocID="{981A091A-BD0C-4292-B3F0-1D751C71BD5F}" presName="composite" presStyleCnt="0"/>
      <dgm:spPr/>
    </dgm:pt>
    <dgm:pt modelId="{9D5A14A3-529F-457A-90CC-2D98D78777FD}" type="pres">
      <dgm:prSet presAssocID="{981A091A-BD0C-4292-B3F0-1D751C71BD5F}" presName="imagSh" presStyleLbl="bgImgPlace1" presStyleIdx="2" presStyleCnt="3" custLinFactNeighborX="-109" custLinFactNeighborY="-832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0FA860F-7346-4710-9161-A3B66C526B17}" type="pres">
      <dgm:prSet presAssocID="{981A091A-BD0C-4292-B3F0-1D751C71BD5F}" presName="txNode" presStyleLbl="node1" presStyleIdx="2" presStyleCnt="3" custLinFactNeighborX="-12581" custLinFactNeighborY="35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DE309D-15FB-4EB9-8C48-F2C6E402ACE3}" type="presOf" srcId="{D6741363-5DEC-4E5D-B6AA-55D5152AB3AD}" destId="{B91A2934-C24B-4785-A5FD-C90C1FF19876}" srcOrd="1" destOrd="0" presId="urn:microsoft.com/office/officeart/2005/8/layout/hProcess10#1"/>
    <dgm:cxn modelId="{ADD9A88F-BCD4-454E-8F5D-F3BCC021EBE9}" type="presOf" srcId="{18D6A856-AE88-4B2D-8141-137DDA467D0A}" destId="{4B88D61A-6616-4EC9-82A3-E228191BCB63}" srcOrd="0" destOrd="0" presId="urn:microsoft.com/office/officeart/2005/8/layout/hProcess10#1"/>
    <dgm:cxn modelId="{C152AB1B-31A5-408D-9358-05D489CA3035}" type="presOf" srcId="{0A888109-EADD-4293-AD8C-6E633229E1E6}" destId="{6364015A-E5D7-4186-B5BF-B768F8561214}" srcOrd="1" destOrd="0" presId="urn:microsoft.com/office/officeart/2005/8/layout/hProcess10#1"/>
    <dgm:cxn modelId="{B12C178D-D067-4207-95CC-B641E4D15C30}" type="presOf" srcId="{D6741363-5DEC-4E5D-B6AA-55D5152AB3AD}" destId="{424FFD40-2BED-4714-B6E8-6446FA949338}" srcOrd="0" destOrd="0" presId="urn:microsoft.com/office/officeart/2005/8/layout/hProcess10#1"/>
    <dgm:cxn modelId="{C3AE80B0-1F56-4C7C-A835-FB6311F18874}" srcId="{18D6A856-AE88-4B2D-8141-137DDA467D0A}" destId="{981A091A-BD0C-4292-B3F0-1D751C71BD5F}" srcOrd="2" destOrd="0" parTransId="{A1F81081-8E53-496E-998E-08F1BC691FEB}" sibTransId="{B7F0AFE4-3C3B-44F1-92A5-484B50AF9361}"/>
    <dgm:cxn modelId="{64515298-4DC5-45B4-9A1B-3EA793842965}" srcId="{18D6A856-AE88-4B2D-8141-137DDA467D0A}" destId="{82FA50A9-5799-4A38-BE00-68F97BA97088}" srcOrd="1" destOrd="0" parTransId="{D4E71000-1C20-425A-B98E-92360A5B86C8}" sibTransId="{D6741363-5DEC-4E5D-B6AA-55D5152AB3AD}"/>
    <dgm:cxn modelId="{6A615755-25E2-4840-877A-7B979B67866A}" type="presOf" srcId="{82FA50A9-5799-4A38-BE00-68F97BA97088}" destId="{BA1FA142-EB70-4753-B4C2-CCA4015CE7C2}" srcOrd="0" destOrd="0" presId="urn:microsoft.com/office/officeart/2005/8/layout/hProcess10#1"/>
    <dgm:cxn modelId="{B058439E-3AE1-4A1F-80F5-B1D2AD3EAAC7}" type="presOf" srcId="{0A888109-EADD-4293-AD8C-6E633229E1E6}" destId="{61B12A55-0D0D-46E5-8A91-1559E725EC9E}" srcOrd="0" destOrd="0" presId="urn:microsoft.com/office/officeart/2005/8/layout/hProcess10#1"/>
    <dgm:cxn modelId="{188453CF-07B9-49B0-8B42-E42A3D0DA43F}" type="presOf" srcId="{4C726755-7E20-42B0-9341-D427D15C8FFC}" destId="{C7CF46CC-09E3-4CF8-A1DC-E10E7129B853}" srcOrd="0" destOrd="0" presId="urn:microsoft.com/office/officeart/2005/8/layout/hProcess10#1"/>
    <dgm:cxn modelId="{590804C9-31A6-4296-AD6B-399CBDAD5A0B}" srcId="{18D6A856-AE88-4B2D-8141-137DDA467D0A}" destId="{4C726755-7E20-42B0-9341-D427D15C8FFC}" srcOrd="0" destOrd="0" parTransId="{F97E2CB1-7F16-4688-91B1-BA06865AB640}" sibTransId="{0A888109-EADD-4293-AD8C-6E633229E1E6}"/>
    <dgm:cxn modelId="{F0087300-9966-4E56-85E3-0ECAB2635CD2}" type="presOf" srcId="{981A091A-BD0C-4292-B3F0-1D751C71BD5F}" destId="{F0FA860F-7346-4710-9161-A3B66C526B17}" srcOrd="0" destOrd="0" presId="urn:microsoft.com/office/officeart/2005/8/layout/hProcess10#1"/>
    <dgm:cxn modelId="{8A382EA0-4ADD-4DBB-B4F8-6B6DD5CD8A88}" type="presParOf" srcId="{4B88D61A-6616-4EC9-82A3-E228191BCB63}" destId="{DCEF6F15-4C3B-4E70-AB9C-350F4441A987}" srcOrd="0" destOrd="0" presId="urn:microsoft.com/office/officeart/2005/8/layout/hProcess10#1"/>
    <dgm:cxn modelId="{88FFF89C-DB78-4781-899C-EA0BB639FE1C}" type="presParOf" srcId="{DCEF6F15-4C3B-4E70-AB9C-350F4441A987}" destId="{4FEF5990-1DE9-40F4-9FDC-ED35E03B112D}" srcOrd="0" destOrd="0" presId="urn:microsoft.com/office/officeart/2005/8/layout/hProcess10#1"/>
    <dgm:cxn modelId="{BC11B098-A3F7-43EB-B326-CA7B201C903C}" type="presParOf" srcId="{DCEF6F15-4C3B-4E70-AB9C-350F4441A987}" destId="{C7CF46CC-09E3-4CF8-A1DC-E10E7129B853}" srcOrd="1" destOrd="0" presId="urn:microsoft.com/office/officeart/2005/8/layout/hProcess10#1"/>
    <dgm:cxn modelId="{2C87E595-2DF9-4472-AE52-567B21CB948B}" type="presParOf" srcId="{4B88D61A-6616-4EC9-82A3-E228191BCB63}" destId="{61B12A55-0D0D-46E5-8A91-1559E725EC9E}" srcOrd="1" destOrd="0" presId="urn:microsoft.com/office/officeart/2005/8/layout/hProcess10#1"/>
    <dgm:cxn modelId="{D4A4CE3A-DC3B-409E-9523-3AEFDE443EF7}" type="presParOf" srcId="{61B12A55-0D0D-46E5-8A91-1559E725EC9E}" destId="{6364015A-E5D7-4186-B5BF-B768F8561214}" srcOrd="0" destOrd="0" presId="urn:microsoft.com/office/officeart/2005/8/layout/hProcess10#1"/>
    <dgm:cxn modelId="{E708EDD8-FC12-4D26-8140-BFEB48540065}" type="presParOf" srcId="{4B88D61A-6616-4EC9-82A3-E228191BCB63}" destId="{EF47841C-A842-4BAD-8E0A-25A5F935845D}" srcOrd="2" destOrd="0" presId="urn:microsoft.com/office/officeart/2005/8/layout/hProcess10#1"/>
    <dgm:cxn modelId="{20784944-F39A-4103-8E52-989DC518892F}" type="presParOf" srcId="{EF47841C-A842-4BAD-8E0A-25A5F935845D}" destId="{EE18A463-BF98-4203-993F-F20B79AB1693}" srcOrd="0" destOrd="0" presId="urn:microsoft.com/office/officeart/2005/8/layout/hProcess10#1"/>
    <dgm:cxn modelId="{9F00AA7E-B862-41E4-9813-D211DFF6C601}" type="presParOf" srcId="{EF47841C-A842-4BAD-8E0A-25A5F935845D}" destId="{BA1FA142-EB70-4753-B4C2-CCA4015CE7C2}" srcOrd="1" destOrd="0" presId="urn:microsoft.com/office/officeart/2005/8/layout/hProcess10#1"/>
    <dgm:cxn modelId="{C94D99D9-3669-47B3-BC74-4777D2D420E6}" type="presParOf" srcId="{4B88D61A-6616-4EC9-82A3-E228191BCB63}" destId="{424FFD40-2BED-4714-B6E8-6446FA949338}" srcOrd="3" destOrd="0" presId="urn:microsoft.com/office/officeart/2005/8/layout/hProcess10#1"/>
    <dgm:cxn modelId="{CFF2FCE8-9BA5-4219-B973-5EB11A0F678B}" type="presParOf" srcId="{424FFD40-2BED-4714-B6E8-6446FA949338}" destId="{B91A2934-C24B-4785-A5FD-C90C1FF19876}" srcOrd="0" destOrd="0" presId="urn:microsoft.com/office/officeart/2005/8/layout/hProcess10#1"/>
    <dgm:cxn modelId="{DFD01BA4-A47F-4516-899F-B72E77FF20EF}" type="presParOf" srcId="{4B88D61A-6616-4EC9-82A3-E228191BCB63}" destId="{156548B6-B8D6-4317-A9D2-61B4B15A6935}" srcOrd="4" destOrd="0" presId="urn:microsoft.com/office/officeart/2005/8/layout/hProcess10#1"/>
    <dgm:cxn modelId="{8FDD69ED-73A8-4399-8FA0-52F2156EA70E}" type="presParOf" srcId="{156548B6-B8D6-4317-A9D2-61B4B15A6935}" destId="{9D5A14A3-529F-457A-90CC-2D98D78777FD}" srcOrd="0" destOrd="0" presId="urn:microsoft.com/office/officeart/2005/8/layout/hProcess10#1"/>
    <dgm:cxn modelId="{5BDC7657-4AC0-4161-A448-A12D7AA16721}" type="presParOf" srcId="{156548B6-B8D6-4317-A9D2-61B4B15A6935}" destId="{F0FA860F-7346-4710-9161-A3B66C526B17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2A876-FFEC-4B97-BCCE-A15F5A17A0E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FAC7665-0031-42B7-A265-4154A396B140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/>
            <a:t>Выводы: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Соответствие полученных результатов нормативным требованиям и ожиданиям</a:t>
          </a:r>
          <a:endParaRPr lang="ru-RU" sz="2000" dirty="0"/>
        </a:p>
      </dgm:t>
    </dgm:pt>
    <dgm:pt modelId="{F4E149A4-3EB1-43E0-809B-34EFA57FE4BD}" type="parTrans" cxnId="{E86657C7-C3CA-4612-9886-3D2C45621A15}">
      <dgm:prSet/>
      <dgm:spPr/>
      <dgm:t>
        <a:bodyPr/>
        <a:lstStyle/>
        <a:p>
          <a:endParaRPr lang="ru-RU"/>
        </a:p>
      </dgm:t>
    </dgm:pt>
    <dgm:pt modelId="{63B06FBD-B790-41B0-9D21-579D5DFF2122}" type="sibTrans" cxnId="{E86657C7-C3CA-4612-9886-3D2C45621A15}">
      <dgm:prSet/>
      <dgm:spPr/>
      <dgm:t>
        <a:bodyPr/>
        <a:lstStyle/>
        <a:p>
          <a:endParaRPr lang="ru-RU"/>
        </a:p>
      </dgm:t>
    </dgm:pt>
    <dgm:pt modelId="{BAA78EE2-25F6-4FD0-B6D9-349886EA0047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Прогнозируемые</a:t>
          </a:r>
          <a:r>
            <a:rPr lang="ru-RU" sz="2000" dirty="0" smtClean="0"/>
            <a:t> результаты</a:t>
          </a:r>
          <a:endParaRPr lang="ru-RU" sz="2000" dirty="0"/>
        </a:p>
      </dgm:t>
    </dgm:pt>
    <dgm:pt modelId="{B1361795-0F33-49B3-AD2C-15CD9504DEBD}" type="parTrans" cxnId="{415049FA-D3E6-435E-B2D8-A75C346CEC32}">
      <dgm:prSet/>
      <dgm:spPr/>
      <dgm:t>
        <a:bodyPr/>
        <a:lstStyle/>
        <a:p>
          <a:endParaRPr lang="ru-RU"/>
        </a:p>
      </dgm:t>
    </dgm:pt>
    <dgm:pt modelId="{6C77C30A-C37C-48B6-BBC0-8F8E2829B991}" type="sibTrans" cxnId="{415049FA-D3E6-435E-B2D8-A75C346CEC32}">
      <dgm:prSet/>
      <dgm:spPr/>
      <dgm:t>
        <a:bodyPr/>
        <a:lstStyle/>
        <a:p>
          <a:endParaRPr lang="ru-RU"/>
        </a:p>
      </dgm:t>
    </dgm:pt>
    <dgm:pt modelId="{B5D44F19-234E-4C49-BD0E-7B27F6E24052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Реальные </a:t>
          </a:r>
          <a:r>
            <a:rPr lang="ru-RU" sz="2000" b="1" dirty="0" smtClean="0"/>
            <a:t>результаты</a:t>
          </a:r>
          <a:endParaRPr lang="ru-RU" sz="2000" b="1" dirty="0"/>
        </a:p>
      </dgm:t>
    </dgm:pt>
    <dgm:pt modelId="{C62A3853-7B28-4612-98F0-CDB398A20547}" type="parTrans" cxnId="{38471F23-AE36-4046-BC32-D0FD8A52B198}">
      <dgm:prSet/>
      <dgm:spPr/>
      <dgm:t>
        <a:bodyPr/>
        <a:lstStyle/>
        <a:p>
          <a:endParaRPr lang="ru-RU"/>
        </a:p>
      </dgm:t>
    </dgm:pt>
    <dgm:pt modelId="{FA4F5DF7-DE24-442B-891F-BD49381D8C5C}" type="sibTrans" cxnId="{38471F23-AE36-4046-BC32-D0FD8A52B198}">
      <dgm:prSet/>
      <dgm:spPr/>
      <dgm:t>
        <a:bodyPr/>
        <a:lstStyle/>
        <a:p>
          <a:endParaRPr lang="ru-RU"/>
        </a:p>
      </dgm:t>
    </dgm:pt>
    <dgm:pt modelId="{851A8DAC-F56C-4C0E-867D-B400CC0954E5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Сопоставление и анализ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3C111E-E521-4434-A0B3-1D9128857406}" type="parTrans" cxnId="{E1832E9E-D6A1-4356-A964-C1382149ED49}">
      <dgm:prSet/>
      <dgm:spPr/>
      <dgm:t>
        <a:bodyPr/>
        <a:lstStyle/>
        <a:p>
          <a:endParaRPr lang="ru-RU"/>
        </a:p>
      </dgm:t>
    </dgm:pt>
    <dgm:pt modelId="{C47C20AB-832D-4420-8CD6-8E4615606FD0}" type="sibTrans" cxnId="{E1832E9E-D6A1-4356-A964-C1382149ED49}">
      <dgm:prSet/>
      <dgm:spPr/>
      <dgm:t>
        <a:bodyPr/>
        <a:lstStyle/>
        <a:p>
          <a:endParaRPr lang="ru-RU"/>
        </a:p>
      </dgm:t>
    </dgm:pt>
    <dgm:pt modelId="{8EC75E7D-77ED-44FB-9B13-DF8727A972CC}" type="pres">
      <dgm:prSet presAssocID="{54E2A876-FFEC-4B97-BCCE-A15F5A17A0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AE69AD-9D2B-487F-976B-601445EF5EBF}" type="pres">
      <dgm:prSet presAssocID="{2FAC7665-0031-42B7-A265-4154A396B140}" presName="centerShape" presStyleLbl="node0" presStyleIdx="0" presStyleCnt="1" custScaleX="146110" custScaleY="126998" custLinFactNeighborY="-2037"/>
      <dgm:spPr/>
      <dgm:t>
        <a:bodyPr/>
        <a:lstStyle/>
        <a:p>
          <a:endParaRPr lang="ru-RU"/>
        </a:p>
      </dgm:t>
    </dgm:pt>
    <dgm:pt modelId="{2BA196C5-A827-42E0-B337-89A11A8B4DD5}" type="pres">
      <dgm:prSet presAssocID="{B1361795-0F33-49B3-AD2C-15CD9504DEBD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C6C594B1-0CE4-4955-91A8-D84BC3EC8023}" type="pres">
      <dgm:prSet presAssocID="{BAA78EE2-25F6-4FD0-B6D9-349886EA0047}" presName="node" presStyleLbl="node1" presStyleIdx="0" presStyleCnt="3" custScaleX="141454" custScaleY="95714" custRadScaleRad="107408" custRadScaleInc="4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51677-A007-4629-9986-945FC65C4130}" type="pres">
      <dgm:prSet presAssocID="{C62A3853-7B28-4612-98F0-CDB398A2054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F046071-1B83-4C64-9716-ED4867B1D4AE}" type="pres">
      <dgm:prSet presAssocID="{B5D44F19-234E-4C49-BD0E-7B27F6E240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F936E-B533-4610-94FB-1296F1CD68FD}" type="pres">
      <dgm:prSet presAssocID="{F53C111E-E521-4434-A0B3-1D912885740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6D11F246-44DF-48B8-9E0E-2E9BAE53BF31}" type="pres">
      <dgm:prSet presAssocID="{851A8DAC-F56C-4C0E-867D-B400CC0954E5}" presName="node" presStyleLbl="node1" presStyleIdx="2" presStyleCnt="3" custScaleX="136314" custScaleY="92297" custRadScaleRad="106490" custRadScaleInc="-2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D87217-0B17-4691-A48B-4F413924B1A8}" type="presOf" srcId="{851A8DAC-F56C-4C0E-867D-B400CC0954E5}" destId="{6D11F246-44DF-48B8-9E0E-2E9BAE53BF31}" srcOrd="0" destOrd="0" presId="urn:microsoft.com/office/officeart/2005/8/layout/radial4"/>
    <dgm:cxn modelId="{415049FA-D3E6-435E-B2D8-A75C346CEC32}" srcId="{2FAC7665-0031-42B7-A265-4154A396B140}" destId="{BAA78EE2-25F6-4FD0-B6D9-349886EA0047}" srcOrd="0" destOrd="0" parTransId="{B1361795-0F33-49B3-AD2C-15CD9504DEBD}" sibTransId="{6C77C30A-C37C-48B6-BBC0-8F8E2829B991}"/>
    <dgm:cxn modelId="{38471F23-AE36-4046-BC32-D0FD8A52B198}" srcId="{2FAC7665-0031-42B7-A265-4154A396B140}" destId="{B5D44F19-234E-4C49-BD0E-7B27F6E24052}" srcOrd="1" destOrd="0" parTransId="{C62A3853-7B28-4612-98F0-CDB398A20547}" sibTransId="{FA4F5DF7-DE24-442B-891F-BD49381D8C5C}"/>
    <dgm:cxn modelId="{F6264790-0957-4D82-8EDB-9AFA1FFB752B}" type="presOf" srcId="{2FAC7665-0031-42B7-A265-4154A396B140}" destId="{0DAE69AD-9D2B-487F-976B-601445EF5EBF}" srcOrd="0" destOrd="0" presId="urn:microsoft.com/office/officeart/2005/8/layout/radial4"/>
    <dgm:cxn modelId="{A49E7273-58E1-4808-837C-3AA4F517FCF3}" type="presOf" srcId="{BAA78EE2-25F6-4FD0-B6D9-349886EA0047}" destId="{C6C594B1-0CE4-4955-91A8-D84BC3EC8023}" srcOrd="0" destOrd="0" presId="urn:microsoft.com/office/officeart/2005/8/layout/radial4"/>
    <dgm:cxn modelId="{E1832E9E-D6A1-4356-A964-C1382149ED49}" srcId="{2FAC7665-0031-42B7-A265-4154A396B140}" destId="{851A8DAC-F56C-4C0E-867D-B400CC0954E5}" srcOrd="2" destOrd="0" parTransId="{F53C111E-E521-4434-A0B3-1D9128857406}" sibTransId="{C47C20AB-832D-4420-8CD6-8E4615606FD0}"/>
    <dgm:cxn modelId="{E86657C7-C3CA-4612-9886-3D2C45621A15}" srcId="{54E2A876-FFEC-4B97-BCCE-A15F5A17A0ED}" destId="{2FAC7665-0031-42B7-A265-4154A396B140}" srcOrd="0" destOrd="0" parTransId="{F4E149A4-3EB1-43E0-809B-34EFA57FE4BD}" sibTransId="{63B06FBD-B790-41B0-9D21-579D5DFF2122}"/>
    <dgm:cxn modelId="{0A03C459-57AB-41CB-8030-21E9B08D7214}" type="presOf" srcId="{54E2A876-FFEC-4B97-BCCE-A15F5A17A0ED}" destId="{8EC75E7D-77ED-44FB-9B13-DF8727A972CC}" srcOrd="0" destOrd="0" presId="urn:microsoft.com/office/officeart/2005/8/layout/radial4"/>
    <dgm:cxn modelId="{45E07145-C4CB-4010-8890-50EF60848CEA}" type="presOf" srcId="{C62A3853-7B28-4612-98F0-CDB398A20547}" destId="{F3251677-A007-4629-9986-945FC65C4130}" srcOrd="0" destOrd="0" presId="urn:microsoft.com/office/officeart/2005/8/layout/radial4"/>
    <dgm:cxn modelId="{2194105A-38D1-425F-8C94-2F2DAA01A2A6}" type="presOf" srcId="{F53C111E-E521-4434-A0B3-1D9128857406}" destId="{562F936E-B533-4610-94FB-1296F1CD68FD}" srcOrd="0" destOrd="0" presId="urn:microsoft.com/office/officeart/2005/8/layout/radial4"/>
    <dgm:cxn modelId="{B36E1DF7-7744-4E43-AFE0-2EE87F2E265C}" type="presOf" srcId="{B5D44F19-234E-4C49-BD0E-7B27F6E24052}" destId="{1F046071-1B83-4C64-9716-ED4867B1D4AE}" srcOrd="0" destOrd="0" presId="urn:microsoft.com/office/officeart/2005/8/layout/radial4"/>
    <dgm:cxn modelId="{05C4DA41-E6FC-46DE-8D3D-DC48432ACE43}" type="presOf" srcId="{B1361795-0F33-49B3-AD2C-15CD9504DEBD}" destId="{2BA196C5-A827-42E0-B337-89A11A8B4DD5}" srcOrd="0" destOrd="0" presId="urn:microsoft.com/office/officeart/2005/8/layout/radial4"/>
    <dgm:cxn modelId="{D8EAAFD7-F607-48B9-9A52-1CCAE1A2068D}" type="presParOf" srcId="{8EC75E7D-77ED-44FB-9B13-DF8727A972CC}" destId="{0DAE69AD-9D2B-487F-976B-601445EF5EBF}" srcOrd="0" destOrd="0" presId="urn:microsoft.com/office/officeart/2005/8/layout/radial4"/>
    <dgm:cxn modelId="{994157A8-70BF-4A34-9785-467F2D1BE959}" type="presParOf" srcId="{8EC75E7D-77ED-44FB-9B13-DF8727A972CC}" destId="{2BA196C5-A827-42E0-B337-89A11A8B4DD5}" srcOrd="1" destOrd="0" presId="urn:microsoft.com/office/officeart/2005/8/layout/radial4"/>
    <dgm:cxn modelId="{8F684F61-F16B-469B-9BE1-706D1E90BAC3}" type="presParOf" srcId="{8EC75E7D-77ED-44FB-9B13-DF8727A972CC}" destId="{C6C594B1-0CE4-4955-91A8-D84BC3EC8023}" srcOrd="2" destOrd="0" presId="urn:microsoft.com/office/officeart/2005/8/layout/radial4"/>
    <dgm:cxn modelId="{D91D33DA-B1F5-431D-A631-2984DC6FBB03}" type="presParOf" srcId="{8EC75E7D-77ED-44FB-9B13-DF8727A972CC}" destId="{F3251677-A007-4629-9986-945FC65C4130}" srcOrd="3" destOrd="0" presId="urn:microsoft.com/office/officeart/2005/8/layout/radial4"/>
    <dgm:cxn modelId="{5EF8D78A-DB12-41B1-B94C-3EC57179AB14}" type="presParOf" srcId="{8EC75E7D-77ED-44FB-9B13-DF8727A972CC}" destId="{1F046071-1B83-4C64-9716-ED4867B1D4AE}" srcOrd="4" destOrd="0" presId="urn:microsoft.com/office/officeart/2005/8/layout/radial4"/>
    <dgm:cxn modelId="{C1A9DDB4-8019-4D80-89DF-9B12EBE2A424}" type="presParOf" srcId="{8EC75E7D-77ED-44FB-9B13-DF8727A972CC}" destId="{562F936E-B533-4610-94FB-1296F1CD68FD}" srcOrd="5" destOrd="0" presId="urn:microsoft.com/office/officeart/2005/8/layout/radial4"/>
    <dgm:cxn modelId="{55BF6A8F-8A3A-43BB-8B05-24AE73903312}" type="presParOf" srcId="{8EC75E7D-77ED-44FB-9B13-DF8727A972CC}" destId="{6D11F246-44DF-48B8-9E0E-2E9BAE53BF3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B0E780-0775-40DE-826B-14931CD7DBC4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FED95B04-1719-41B3-961B-7E790FF7C610}">
      <dgm:prSet phldrT="[Текст]" custT="1"/>
      <dgm:spPr>
        <a:solidFill>
          <a:srgbClr val="CCFF66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соответствие ФГОС </a:t>
          </a:r>
        </a:p>
      </dgm:t>
    </dgm:pt>
    <dgm:pt modelId="{D0E57C90-3EBF-4BFB-88C3-433926E65BBB}" type="parTrans" cxnId="{9A78408E-5300-4FDB-83E2-361DC2C194A9}">
      <dgm:prSet/>
      <dgm:spPr/>
      <dgm:t>
        <a:bodyPr/>
        <a:lstStyle/>
        <a:p>
          <a:endParaRPr lang="ru-RU" sz="1400"/>
        </a:p>
      </dgm:t>
    </dgm:pt>
    <dgm:pt modelId="{8A78F4B7-1499-428D-A3E6-DA535AEAD853}" type="sibTrans" cxnId="{9A78408E-5300-4FDB-83E2-361DC2C194A9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1400"/>
        </a:p>
      </dgm:t>
    </dgm:pt>
    <dgm:pt modelId="{02C013F0-70A6-4A6C-AA0F-2165B9BA1B89}">
      <dgm:prSet phldrT="[Текст]" custT="1"/>
      <dgm:spPr>
        <a:solidFill>
          <a:srgbClr val="66FFCC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учет индивидуальных достижений  учащихся</a:t>
          </a:r>
          <a:endParaRPr lang="ru-RU" sz="1400" b="1" dirty="0">
            <a:solidFill>
              <a:srgbClr val="C00000"/>
            </a:solidFill>
          </a:endParaRPr>
        </a:p>
      </dgm:t>
    </dgm:pt>
    <dgm:pt modelId="{39982C7D-88DE-4BC8-8E50-903C98705DDE}" type="parTrans" cxnId="{ABEE0E6D-0B9F-4659-A344-AD7BEC54053E}">
      <dgm:prSet/>
      <dgm:spPr/>
      <dgm:t>
        <a:bodyPr/>
        <a:lstStyle/>
        <a:p>
          <a:endParaRPr lang="ru-RU" sz="1400"/>
        </a:p>
      </dgm:t>
    </dgm:pt>
    <dgm:pt modelId="{1DC68763-D653-4872-8D6D-BAF290EA7F90}" type="sibTrans" cxnId="{ABEE0E6D-0B9F-4659-A344-AD7BEC54053E}">
      <dgm:prSet custT="1"/>
      <dgm:spPr/>
      <dgm:t>
        <a:bodyPr/>
        <a:lstStyle/>
        <a:p>
          <a:endParaRPr lang="ru-RU" sz="1400"/>
        </a:p>
      </dgm:t>
    </dgm:pt>
    <dgm:pt modelId="{20F034EE-FA68-4C00-926F-5A053BEA77B2}">
      <dgm:prSet phldrT="[Текст]" custT="1"/>
      <dgm:spPr>
        <a:solidFill>
          <a:srgbClr val="CCCCFF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автоматизация</a:t>
          </a:r>
          <a:endParaRPr lang="ru-RU" sz="1400" b="1" dirty="0">
            <a:solidFill>
              <a:srgbClr val="C00000"/>
            </a:solidFill>
          </a:endParaRPr>
        </a:p>
      </dgm:t>
    </dgm:pt>
    <dgm:pt modelId="{F9EBDBC2-559A-456D-9B6E-4C85086D438E}" type="parTrans" cxnId="{EC452992-F857-4AA0-AE6D-7C49E57303C0}">
      <dgm:prSet/>
      <dgm:spPr/>
      <dgm:t>
        <a:bodyPr/>
        <a:lstStyle/>
        <a:p>
          <a:endParaRPr lang="ru-RU" sz="1400"/>
        </a:p>
      </dgm:t>
    </dgm:pt>
    <dgm:pt modelId="{887294E0-0C1F-413A-8036-958CC6E24B64}" type="sibTrans" cxnId="{EC452992-F857-4AA0-AE6D-7C49E57303C0}">
      <dgm:prSet custT="1"/>
      <dgm:spPr/>
      <dgm:t>
        <a:bodyPr/>
        <a:lstStyle/>
        <a:p>
          <a:endParaRPr lang="ru-RU" sz="1400"/>
        </a:p>
      </dgm:t>
    </dgm:pt>
    <dgm:pt modelId="{41039521-21B3-4D9D-8CD1-EA747BDE8EAB}">
      <dgm:prSet phldrT="[Текст]" custT="1"/>
      <dgm:spPr>
        <a:solidFill>
          <a:srgbClr val="83C755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объективность </a:t>
          </a:r>
          <a:endParaRPr lang="ru-RU" sz="1400" b="1" dirty="0">
            <a:solidFill>
              <a:srgbClr val="C00000"/>
            </a:solidFill>
          </a:endParaRPr>
        </a:p>
      </dgm:t>
    </dgm:pt>
    <dgm:pt modelId="{E475673D-4593-45AC-8715-B7F86AE5123F}" type="parTrans" cxnId="{A9FA791C-B442-4703-BF25-E289EA7C01F9}">
      <dgm:prSet/>
      <dgm:spPr/>
      <dgm:t>
        <a:bodyPr/>
        <a:lstStyle/>
        <a:p>
          <a:endParaRPr lang="ru-RU" sz="1400"/>
        </a:p>
      </dgm:t>
    </dgm:pt>
    <dgm:pt modelId="{65743C82-960E-458A-A80B-D6CE977A4068}" type="sibTrans" cxnId="{A9FA791C-B442-4703-BF25-E289EA7C01F9}">
      <dgm:prSet/>
      <dgm:spPr/>
      <dgm:t>
        <a:bodyPr/>
        <a:lstStyle/>
        <a:p>
          <a:endParaRPr lang="ru-RU" sz="1400"/>
        </a:p>
      </dgm:t>
    </dgm:pt>
    <dgm:pt modelId="{CE0C46A1-DA43-43F1-8D31-616EF0FBDB48}" type="pres">
      <dgm:prSet presAssocID="{5DB0E780-0775-40DE-826B-14931CD7DBC4}" presName="Name0" presStyleCnt="0">
        <dgm:presLayoutVars>
          <dgm:dir/>
          <dgm:resizeHandles val="exact"/>
        </dgm:presLayoutVars>
      </dgm:prSet>
      <dgm:spPr/>
    </dgm:pt>
    <dgm:pt modelId="{5F21D1AC-B9BD-4720-B149-5B1D2C83EFBE}" type="pres">
      <dgm:prSet presAssocID="{FED95B04-1719-41B3-961B-7E790FF7C610}" presName="node" presStyleLbl="node1" presStyleIdx="0" presStyleCnt="4" custLinFactNeighborX="-1208" custLinFactNeighborY="-1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5DEA9-D377-46DA-8A17-E09941FD8501}" type="pres">
      <dgm:prSet presAssocID="{8A78F4B7-1499-428D-A3E6-DA535AEAD85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9446D90-C9E8-45C9-92E0-80D470519B31}" type="pres">
      <dgm:prSet presAssocID="{8A78F4B7-1499-428D-A3E6-DA535AEAD85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C0362F5-5B5E-4EF1-A3FC-9A900714BBBB}" type="pres">
      <dgm:prSet presAssocID="{02C013F0-70A6-4A6C-AA0F-2165B9BA1B8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94B8F-C9A4-4AE2-96BB-96DC1FCEB9BA}" type="pres">
      <dgm:prSet presAssocID="{1DC68763-D653-4872-8D6D-BAF290EA7F9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52731D2-15DA-460B-9D55-50D3B0A843F2}" type="pres">
      <dgm:prSet presAssocID="{1DC68763-D653-4872-8D6D-BAF290EA7F9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1144754-26B4-47AC-90D2-6B431B76BCF0}" type="pres">
      <dgm:prSet presAssocID="{20F034EE-FA68-4C00-926F-5A053BEA77B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39764-26CA-4955-9EDA-2288DF1009C3}" type="pres">
      <dgm:prSet presAssocID="{887294E0-0C1F-413A-8036-958CC6E24B6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D1DC0BE-23AA-4294-A4BE-6BDCC8B55952}" type="pres">
      <dgm:prSet presAssocID="{887294E0-0C1F-413A-8036-958CC6E24B6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7EB2209-75C1-49C8-A19A-63EA07B1DC32}" type="pres">
      <dgm:prSet presAssocID="{41039521-21B3-4D9D-8CD1-EA747BDE8E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2015B0-A539-4DF1-A2F8-BEBE113EE367}" type="presOf" srcId="{41039521-21B3-4D9D-8CD1-EA747BDE8EAB}" destId="{C7EB2209-75C1-49C8-A19A-63EA07B1DC32}" srcOrd="0" destOrd="0" presId="urn:microsoft.com/office/officeart/2005/8/layout/process1"/>
    <dgm:cxn modelId="{F544B205-684F-4A22-A78E-B3319F4C5D52}" type="presOf" srcId="{5DB0E780-0775-40DE-826B-14931CD7DBC4}" destId="{CE0C46A1-DA43-43F1-8D31-616EF0FBDB48}" srcOrd="0" destOrd="0" presId="urn:microsoft.com/office/officeart/2005/8/layout/process1"/>
    <dgm:cxn modelId="{C46DE0AA-A7AA-4E63-88F7-84814E392127}" type="presOf" srcId="{FED95B04-1719-41B3-961B-7E790FF7C610}" destId="{5F21D1AC-B9BD-4720-B149-5B1D2C83EFBE}" srcOrd="0" destOrd="0" presId="urn:microsoft.com/office/officeart/2005/8/layout/process1"/>
    <dgm:cxn modelId="{68E63FD5-9833-4704-A8D4-828A764E6289}" type="presOf" srcId="{1DC68763-D653-4872-8D6D-BAF290EA7F90}" destId="{17994B8F-C9A4-4AE2-96BB-96DC1FCEB9BA}" srcOrd="0" destOrd="0" presId="urn:microsoft.com/office/officeart/2005/8/layout/process1"/>
    <dgm:cxn modelId="{BCCC4E82-9239-4D65-A110-B6ED0E4B596D}" type="presOf" srcId="{1DC68763-D653-4872-8D6D-BAF290EA7F90}" destId="{052731D2-15DA-460B-9D55-50D3B0A843F2}" srcOrd="1" destOrd="0" presId="urn:microsoft.com/office/officeart/2005/8/layout/process1"/>
    <dgm:cxn modelId="{6BDD1723-70C1-4AEB-9890-E1E0B0853C2C}" type="presOf" srcId="{8A78F4B7-1499-428D-A3E6-DA535AEAD853}" destId="{A9446D90-C9E8-45C9-92E0-80D470519B31}" srcOrd="1" destOrd="0" presId="urn:microsoft.com/office/officeart/2005/8/layout/process1"/>
    <dgm:cxn modelId="{A5AB10A0-D073-4923-B1BB-FE583EBC0D1C}" type="presOf" srcId="{8A78F4B7-1499-428D-A3E6-DA535AEAD853}" destId="{3745DEA9-D377-46DA-8A17-E09941FD8501}" srcOrd="0" destOrd="0" presId="urn:microsoft.com/office/officeart/2005/8/layout/process1"/>
    <dgm:cxn modelId="{ABEE0E6D-0B9F-4659-A344-AD7BEC54053E}" srcId="{5DB0E780-0775-40DE-826B-14931CD7DBC4}" destId="{02C013F0-70A6-4A6C-AA0F-2165B9BA1B89}" srcOrd="1" destOrd="0" parTransId="{39982C7D-88DE-4BC8-8E50-903C98705DDE}" sibTransId="{1DC68763-D653-4872-8D6D-BAF290EA7F90}"/>
    <dgm:cxn modelId="{67450DBE-9CF2-4E41-BB7D-FA0CCF3BB8F4}" type="presOf" srcId="{887294E0-0C1F-413A-8036-958CC6E24B64}" destId="{40439764-26CA-4955-9EDA-2288DF1009C3}" srcOrd="0" destOrd="0" presId="urn:microsoft.com/office/officeart/2005/8/layout/process1"/>
    <dgm:cxn modelId="{33167DB5-9EC5-4DB9-B897-D3F43F890194}" type="presOf" srcId="{02C013F0-70A6-4A6C-AA0F-2165B9BA1B89}" destId="{7C0362F5-5B5E-4EF1-A3FC-9A900714BBBB}" srcOrd="0" destOrd="0" presId="urn:microsoft.com/office/officeart/2005/8/layout/process1"/>
    <dgm:cxn modelId="{9AFC72D6-4C4F-4994-BCB4-8BBCB256CA20}" type="presOf" srcId="{20F034EE-FA68-4C00-926F-5A053BEA77B2}" destId="{B1144754-26B4-47AC-90D2-6B431B76BCF0}" srcOrd="0" destOrd="0" presId="urn:microsoft.com/office/officeart/2005/8/layout/process1"/>
    <dgm:cxn modelId="{9A78408E-5300-4FDB-83E2-361DC2C194A9}" srcId="{5DB0E780-0775-40DE-826B-14931CD7DBC4}" destId="{FED95B04-1719-41B3-961B-7E790FF7C610}" srcOrd="0" destOrd="0" parTransId="{D0E57C90-3EBF-4BFB-88C3-433926E65BBB}" sibTransId="{8A78F4B7-1499-428D-A3E6-DA535AEAD853}"/>
    <dgm:cxn modelId="{5A4DBCD0-8292-4F6B-8BA4-960243B2FBA0}" type="presOf" srcId="{887294E0-0C1F-413A-8036-958CC6E24B64}" destId="{4D1DC0BE-23AA-4294-A4BE-6BDCC8B55952}" srcOrd="1" destOrd="0" presId="urn:microsoft.com/office/officeart/2005/8/layout/process1"/>
    <dgm:cxn modelId="{A9FA791C-B442-4703-BF25-E289EA7C01F9}" srcId="{5DB0E780-0775-40DE-826B-14931CD7DBC4}" destId="{41039521-21B3-4D9D-8CD1-EA747BDE8EAB}" srcOrd="3" destOrd="0" parTransId="{E475673D-4593-45AC-8715-B7F86AE5123F}" sibTransId="{65743C82-960E-458A-A80B-D6CE977A4068}"/>
    <dgm:cxn modelId="{EC452992-F857-4AA0-AE6D-7C49E57303C0}" srcId="{5DB0E780-0775-40DE-826B-14931CD7DBC4}" destId="{20F034EE-FA68-4C00-926F-5A053BEA77B2}" srcOrd="2" destOrd="0" parTransId="{F9EBDBC2-559A-456D-9B6E-4C85086D438E}" sibTransId="{887294E0-0C1F-413A-8036-958CC6E24B64}"/>
    <dgm:cxn modelId="{33A6FBF1-8157-4823-8F01-28D0A3CE99E3}" type="presParOf" srcId="{CE0C46A1-DA43-43F1-8D31-616EF0FBDB48}" destId="{5F21D1AC-B9BD-4720-B149-5B1D2C83EFBE}" srcOrd="0" destOrd="0" presId="urn:microsoft.com/office/officeart/2005/8/layout/process1"/>
    <dgm:cxn modelId="{7AD5F08A-3D7B-4712-A3AB-678501B3D859}" type="presParOf" srcId="{CE0C46A1-DA43-43F1-8D31-616EF0FBDB48}" destId="{3745DEA9-D377-46DA-8A17-E09941FD8501}" srcOrd="1" destOrd="0" presId="urn:microsoft.com/office/officeart/2005/8/layout/process1"/>
    <dgm:cxn modelId="{5C7D7E96-72BD-4F99-861D-3E448718C3A2}" type="presParOf" srcId="{3745DEA9-D377-46DA-8A17-E09941FD8501}" destId="{A9446D90-C9E8-45C9-92E0-80D470519B31}" srcOrd="0" destOrd="0" presId="urn:microsoft.com/office/officeart/2005/8/layout/process1"/>
    <dgm:cxn modelId="{756C282B-421B-4260-9A57-01F05CC72B14}" type="presParOf" srcId="{CE0C46A1-DA43-43F1-8D31-616EF0FBDB48}" destId="{7C0362F5-5B5E-4EF1-A3FC-9A900714BBBB}" srcOrd="2" destOrd="0" presId="urn:microsoft.com/office/officeart/2005/8/layout/process1"/>
    <dgm:cxn modelId="{59ACD181-09BE-489F-8D33-D2CD0F995E5F}" type="presParOf" srcId="{CE0C46A1-DA43-43F1-8D31-616EF0FBDB48}" destId="{17994B8F-C9A4-4AE2-96BB-96DC1FCEB9BA}" srcOrd="3" destOrd="0" presId="urn:microsoft.com/office/officeart/2005/8/layout/process1"/>
    <dgm:cxn modelId="{ED9911FC-E903-4241-93A9-311F46AB3EA4}" type="presParOf" srcId="{17994B8F-C9A4-4AE2-96BB-96DC1FCEB9BA}" destId="{052731D2-15DA-460B-9D55-50D3B0A843F2}" srcOrd="0" destOrd="0" presId="urn:microsoft.com/office/officeart/2005/8/layout/process1"/>
    <dgm:cxn modelId="{568ECF52-A921-4B54-B8EE-07059156A69E}" type="presParOf" srcId="{CE0C46A1-DA43-43F1-8D31-616EF0FBDB48}" destId="{B1144754-26B4-47AC-90D2-6B431B76BCF0}" srcOrd="4" destOrd="0" presId="urn:microsoft.com/office/officeart/2005/8/layout/process1"/>
    <dgm:cxn modelId="{F3486282-AF56-4A2F-90CD-3533E666AFA1}" type="presParOf" srcId="{CE0C46A1-DA43-43F1-8D31-616EF0FBDB48}" destId="{40439764-26CA-4955-9EDA-2288DF1009C3}" srcOrd="5" destOrd="0" presId="urn:microsoft.com/office/officeart/2005/8/layout/process1"/>
    <dgm:cxn modelId="{6CFF87E2-678B-4F83-B5F0-8675A5840AF6}" type="presParOf" srcId="{40439764-26CA-4955-9EDA-2288DF1009C3}" destId="{4D1DC0BE-23AA-4294-A4BE-6BDCC8B55952}" srcOrd="0" destOrd="0" presId="urn:microsoft.com/office/officeart/2005/8/layout/process1"/>
    <dgm:cxn modelId="{3CF1097C-7136-4E93-A3D0-F0057655E579}" type="presParOf" srcId="{CE0C46A1-DA43-43F1-8D31-616EF0FBDB48}" destId="{C7EB2209-75C1-49C8-A19A-63EA07B1DC3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379B33-3D07-4EE1-9982-5FD0578C1A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7AF5B-0D67-42FA-B71B-836F753A492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Диагностика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ожидаемых</a:t>
          </a:r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результатов обучения</a:t>
          </a:r>
          <a:endParaRPr lang="ru-RU" sz="1600" dirty="0">
            <a:solidFill>
              <a:srgbClr val="003366"/>
            </a:solidFill>
          </a:endParaRPr>
        </a:p>
      </dgm:t>
    </dgm:pt>
    <dgm:pt modelId="{734B7810-7A68-4247-A51E-3BE55596BC1C}" type="parTrans" cxnId="{DF15737E-DF58-40B2-9AF2-139A42D3C4B1}">
      <dgm:prSet/>
      <dgm:spPr/>
      <dgm:t>
        <a:bodyPr/>
        <a:lstStyle/>
        <a:p>
          <a:endParaRPr lang="ru-RU" sz="1600"/>
        </a:p>
      </dgm:t>
    </dgm:pt>
    <dgm:pt modelId="{9DDD254A-CFA9-4B51-832A-2BCD996C647F}" type="sibTrans" cxnId="{DF15737E-DF58-40B2-9AF2-139A42D3C4B1}">
      <dgm:prSet/>
      <dgm:spPr/>
      <dgm:t>
        <a:bodyPr/>
        <a:lstStyle/>
        <a:p>
          <a:endParaRPr lang="ru-RU" sz="1600"/>
        </a:p>
      </dgm:t>
    </dgm:pt>
    <dgm:pt modelId="{CC58E9BA-B92F-4461-A18B-914A519596C9}">
      <dgm:prSet custT="1"/>
      <dgm:spPr/>
      <dgm:t>
        <a:bodyPr/>
        <a:lstStyle/>
        <a:p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Проверка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объективности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оценивания</a:t>
          </a:r>
        </a:p>
      </dgm:t>
    </dgm:pt>
    <dgm:pt modelId="{ECA5CD5B-3D03-436D-BEEE-403EDB6880C6}" type="parTrans" cxnId="{04C7C295-DE59-4FE2-8468-960222B65A9C}">
      <dgm:prSet/>
      <dgm:spPr/>
      <dgm:t>
        <a:bodyPr/>
        <a:lstStyle/>
        <a:p>
          <a:endParaRPr lang="ru-RU" sz="1600"/>
        </a:p>
      </dgm:t>
    </dgm:pt>
    <dgm:pt modelId="{9B884C9C-1D26-49BC-B75D-31EB7A06EDE5}" type="sibTrans" cxnId="{04C7C295-DE59-4FE2-8468-960222B65A9C}">
      <dgm:prSet/>
      <dgm:spPr/>
      <dgm:t>
        <a:bodyPr/>
        <a:lstStyle/>
        <a:p>
          <a:endParaRPr lang="ru-RU" sz="1600"/>
        </a:p>
      </dgm:t>
    </dgm:pt>
    <dgm:pt modelId="{8C71AD10-C301-4B5B-BA2F-CC05F225D5F1}">
      <dgm:prSet custT="1"/>
      <dgm:spPr/>
      <dgm:t>
        <a:bodyPr/>
        <a:lstStyle/>
        <a:p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Выявление </a:t>
          </a:r>
          <a:r>
            <a: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неосвоенных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элементов содержания</a:t>
          </a:r>
        </a:p>
      </dgm:t>
    </dgm:pt>
    <dgm:pt modelId="{3BEF1653-7889-4A04-8222-76E81F6E064C}" type="parTrans" cxnId="{A1DD8DFB-D093-43C5-BF59-339E19995C46}">
      <dgm:prSet/>
      <dgm:spPr/>
      <dgm:t>
        <a:bodyPr/>
        <a:lstStyle/>
        <a:p>
          <a:endParaRPr lang="ru-RU" sz="1600"/>
        </a:p>
      </dgm:t>
    </dgm:pt>
    <dgm:pt modelId="{26C5F903-6C6B-4664-9226-CDF699A626BD}" type="sibTrans" cxnId="{A1DD8DFB-D093-43C5-BF59-339E19995C46}">
      <dgm:prSet/>
      <dgm:spPr/>
      <dgm:t>
        <a:bodyPr/>
        <a:lstStyle/>
        <a:p>
          <a:endParaRPr lang="ru-RU" sz="1600"/>
        </a:p>
      </dgm:t>
    </dgm:pt>
    <dgm:pt modelId="{F3DF205F-15D5-4248-8196-D7F0636306A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Определение </a:t>
          </a:r>
          <a:r>
            <a: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уровня</a:t>
          </a:r>
          <a:r>
            <a:rPr lang="ru-RU" sz="1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освоения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образовательной программы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каждым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учащимся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9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(высокий, повышенный, базовый, пониженный, низкий).</a:t>
          </a:r>
        </a:p>
      </dgm:t>
    </dgm:pt>
    <dgm:pt modelId="{11DEBEAD-B485-43DD-979A-05C40FBD2B1D}" type="parTrans" cxnId="{02A1E189-ED6E-4BEC-9065-3C73B3963DE5}">
      <dgm:prSet/>
      <dgm:spPr/>
      <dgm:t>
        <a:bodyPr/>
        <a:lstStyle/>
        <a:p>
          <a:endParaRPr lang="ru-RU" sz="1600"/>
        </a:p>
      </dgm:t>
    </dgm:pt>
    <dgm:pt modelId="{4FE677D3-78B5-4B34-94DB-E3FEAEEBDED5}" type="sibTrans" cxnId="{02A1E189-ED6E-4BEC-9065-3C73B3963DE5}">
      <dgm:prSet/>
      <dgm:spPr/>
      <dgm:t>
        <a:bodyPr/>
        <a:lstStyle/>
        <a:p>
          <a:endParaRPr lang="ru-RU" sz="1600"/>
        </a:p>
      </dgm:t>
    </dgm:pt>
    <dgm:pt modelId="{B280CF15-8D8D-465E-92D5-D9006CB7E14A}">
      <dgm:prSet custT="1"/>
      <dgm:spPr/>
      <dgm:t>
        <a:bodyPr/>
        <a:lstStyle/>
        <a:p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Выявление учащихся, </a:t>
          </a:r>
          <a:r>
            <a: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</a:t>
          </a:r>
          <a:r>
            <a:rPr lang="ru-RU" sz="1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освоивших</a:t>
          </a:r>
          <a:r>
            <a:rPr lang="ru-RU" sz="1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содержание стандарта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.</a:t>
          </a:r>
        </a:p>
      </dgm:t>
    </dgm:pt>
    <dgm:pt modelId="{99934FE8-85FD-48B2-ACEE-8DFFDB60DA95}" type="parTrans" cxnId="{B32579D6-5847-4BD5-AF1C-178B2D5362B2}">
      <dgm:prSet/>
      <dgm:spPr/>
      <dgm:t>
        <a:bodyPr/>
        <a:lstStyle/>
        <a:p>
          <a:endParaRPr lang="ru-RU" sz="1600"/>
        </a:p>
      </dgm:t>
    </dgm:pt>
    <dgm:pt modelId="{9C2C4821-2B5F-4AC8-AC42-8365D2422790}" type="sibTrans" cxnId="{B32579D6-5847-4BD5-AF1C-178B2D5362B2}">
      <dgm:prSet/>
      <dgm:spPr/>
      <dgm:t>
        <a:bodyPr/>
        <a:lstStyle/>
        <a:p>
          <a:endParaRPr lang="ru-RU" sz="1600"/>
        </a:p>
      </dgm:t>
    </dgm:pt>
    <dgm:pt modelId="{51F4DE0A-6613-4AFD-9C88-09F4FCE2CBB5}">
      <dgm:prSet custT="1"/>
      <dgm:spPr/>
      <dgm:t>
        <a:bodyPr/>
        <a:lstStyle/>
        <a:p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Определение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аналитических показателей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результативности, успеваемости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и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качества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dirty="0" err="1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обученности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FE7BBC2A-D39F-4CEE-9D9B-C344DDC67312}" type="parTrans" cxnId="{3936242C-A8EA-45DC-A539-68E524F8287E}">
      <dgm:prSet/>
      <dgm:spPr/>
      <dgm:t>
        <a:bodyPr/>
        <a:lstStyle/>
        <a:p>
          <a:endParaRPr lang="ru-RU" sz="1600"/>
        </a:p>
      </dgm:t>
    </dgm:pt>
    <dgm:pt modelId="{237977A1-BC65-426E-870E-3966AE3C4BE1}" type="sibTrans" cxnId="{3936242C-A8EA-45DC-A539-68E524F8287E}">
      <dgm:prSet/>
      <dgm:spPr/>
      <dgm:t>
        <a:bodyPr/>
        <a:lstStyle/>
        <a:p>
          <a:endParaRPr lang="ru-RU" sz="1600"/>
        </a:p>
      </dgm:t>
    </dgm:pt>
    <dgm:pt modelId="{696D6556-165E-4EA7-9252-FF01DC652306}" type="pres">
      <dgm:prSet presAssocID="{51379B33-3D07-4EE1-9982-5FD0578C1A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2A405B-19D2-41F5-866F-31C959144ABE}" type="pres">
      <dgm:prSet presAssocID="{5027AF5B-0D67-42FA-B71B-836F753A4924}" presName="parentLin" presStyleCnt="0"/>
      <dgm:spPr/>
    </dgm:pt>
    <dgm:pt modelId="{130A2314-58A5-4665-AA00-17AAC5C3F9E4}" type="pres">
      <dgm:prSet presAssocID="{5027AF5B-0D67-42FA-B71B-836F753A492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87C9FE0-ED2D-4B6D-8894-620BD9A53FFB}" type="pres">
      <dgm:prSet presAssocID="{5027AF5B-0D67-42FA-B71B-836F753A492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A6CD8-58EC-4C2C-9491-DBC3A95D7135}" type="pres">
      <dgm:prSet presAssocID="{5027AF5B-0D67-42FA-B71B-836F753A4924}" presName="negativeSpace" presStyleCnt="0"/>
      <dgm:spPr/>
    </dgm:pt>
    <dgm:pt modelId="{83B23326-C09B-4CA2-AD2B-BFF8E63D6D64}" type="pres">
      <dgm:prSet presAssocID="{5027AF5B-0D67-42FA-B71B-836F753A4924}" presName="childText" presStyleLbl="conFgAcc1" presStyleIdx="0" presStyleCnt="6">
        <dgm:presLayoutVars>
          <dgm:bulletEnabled val="1"/>
        </dgm:presLayoutVars>
      </dgm:prSet>
      <dgm:spPr/>
    </dgm:pt>
    <dgm:pt modelId="{940F8B7C-7377-44E1-986D-311897FDD007}" type="pres">
      <dgm:prSet presAssocID="{9DDD254A-CFA9-4B51-832A-2BCD996C647F}" presName="spaceBetweenRectangles" presStyleCnt="0"/>
      <dgm:spPr/>
    </dgm:pt>
    <dgm:pt modelId="{E1DE5F34-7189-4AB2-90BD-ECD9728E0029}" type="pres">
      <dgm:prSet presAssocID="{CC58E9BA-B92F-4461-A18B-914A519596C9}" presName="parentLin" presStyleCnt="0"/>
      <dgm:spPr/>
    </dgm:pt>
    <dgm:pt modelId="{43D16E89-1BD5-4B66-8760-5F0E0B82B943}" type="pres">
      <dgm:prSet presAssocID="{CC58E9BA-B92F-4461-A18B-914A519596C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74A6DD6-83D6-47DB-99E3-426067CB01F8}" type="pres">
      <dgm:prSet presAssocID="{CC58E9BA-B92F-4461-A18B-914A519596C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2B2AC-75BC-4F44-BBE1-BC9D569F3F33}" type="pres">
      <dgm:prSet presAssocID="{CC58E9BA-B92F-4461-A18B-914A519596C9}" presName="negativeSpace" presStyleCnt="0"/>
      <dgm:spPr/>
    </dgm:pt>
    <dgm:pt modelId="{73BC94C3-6016-4D77-A747-987BEFF7BC5C}" type="pres">
      <dgm:prSet presAssocID="{CC58E9BA-B92F-4461-A18B-914A519596C9}" presName="childText" presStyleLbl="conFgAcc1" presStyleIdx="1" presStyleCnt="6">
        <dgm:presLayoutVars>
          <dgm:bulletEnabled val="1"/>
        </dgm:presLayoutVars>
      </dgm:prSet>
      <dgm:spPr/>
    </dgm:pt>
    <dgm:pt modelId="{D7BD1A64-59E4-4032-8FBF-2866EC9A3D22}" type="pres">
      <dgm:prSet presAssocID="{9B884C9C-1D26-49BC-B75D-31EB7A06EDE5}" presName="spaceBetweenRectangles" presStyleCnt="0"/>
      <dgm:spPr/>
    </dgm:pt>
    <dgm:pt modelId="{FB7957F3-5A33-47BE-AD04-BE6578A35DC0}" type="pres">
      <dgm:prSet presAssocID="{8C71AD10-C301-4B5B-BA2F-CC05F225D5F1}" presName="parentLin" presStyleCnt="0"/>
      <dgm:spPr/>
    </dgm:pt>
    <dgm:pt modelId="{08C1FA23-F311-402D-A870-4B92E0D5FD1A}" type="pres">
      <dgm:prSet presAssocID="{8C71AD10-C301-4B5B-BA2F-CC05F225D5F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DD270229-EA86-4DD0-8CA3-8DCD513A2BD2}" type="pres">
      <dgm:prSet presAssocID="{8C71AD10-C301-4B5B-BA2F-CC05F225D5F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17D3F-2AAB-4C03-A20A-16C9977E96D6}" type="pres">
      <dgm:prSet presAssocID="{8C71AD10-C301-4B5B-BA2F-CC05F225D5F1}" presName="negativeSpace" presStyleCnt="0"/>
      <dgm:spPr/>
    </dgm:pt>
    <dgm:pt modelId="{2F7441E2-5A80-430F-B607-2B5698355939}" type="pres">
      <dgm:prSet presAssocID="{8C71AD10-C301-4B5B-BA2F-CC05F225D5F1}" presName="childText" presStyleLbl="conFgAcc1" presStyleIdx="2" presStyleCnt="6">
        <dgm:presLayoutVars>
          <dgm:bulletEnabled val="1"/>
        </dgm:presLayoutVars>
      </dgm:prSet>
      <dgm:spPr/>
    </dgm:pt>
    <dgm:pt modelId="{F03B7FCB-3D32-4F05-991D-9896A91F7FD2}" type="pres">
      <dgm:prSet presAssocID="{26C5F903-6C6B-4664-9226-CDF699A626BD}" presName="spaceBetweenRectangles" presStyleCnt="0"/>
      <dgm:spPr/>
    </dgm:pt>
    <dgm:pt modelId="{70AE81A9-55F0-469C-9BD4-72D244C7DDB1}" type="pres">
      <dgm:prSet presAssocID="{F3DF205F-15D5-4248-8196-D7F0636306AE}" presName="parentLin" presStyleCnt="0"/>
      <dgm:spPr/>
    </dgm:pt>
    <dgm:pt modelId="{F3CCDC7D-C97A-44A2-A476-E9A2A0AF09A9}" type="pres">
      <dgm:prSet presAssocID="{F3DF205F-15D5-4248-8196-D7F0636306AE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4F90E92F-11B0-41A4-8910-BA64B6DFA094}" type="pres">
      <dgm:prSet presAssocID="{F3DF205F-15D5-4248-8196-D7F0636306A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936C5-B394-4BF7-B5D0-BDD6EFE8CDFF}" type="pres">
      <dgm:prSet presAssocID="{F3DF205F-15D5-4248-8196-D7F0636306AE}" presName="negativeSpace" presStyleCnt="0"/>
      <dgm:spPr/>
    </dgm:pt>
    <dgm:pt modelId="{162F1088-818D-4F74-AF49-F8A5EED33D60}" type="pres">
      <dgm:prSet presAssocID="{F3DF205F-15D5-4248-8196-D7F0636306AE}" presName="childText" presStyleLbl="conFgAcc1" presStyleIdx="3" presStyleCnt="6">
        <dgm:presLayoutVars>
          <dgm:bulletEnabled val="1"/>
        </dgm:presLayoutVars>
      </dgm:prSet>
      <dgm:spPr/>
    </dgm:pt>
    <dgm:pt modelId="{F09915B7-129B-40C2-B4BC-1CFBF0EAA674}" type="pres">
      <dgm:prSet presAssocID="{4FE677D3-78B5-4B34-94DB-E3FEAEEBDED5}" presName="spaceBetweenRectangles" presStyleCnt="0"/>
      <dgm:spPr/>
    </dgm:pt>
    <dgm:pt modelId="{82E7F064-C030-4D0F-BF94-DCF6D844AE14}" type="pres">
      <dgm:prSet presAssocID="{B280CF15-8D8D-465E-92D5-D9006CB7E14A}" presName="parentLin" presStyleCnt="0"/>
      <dgm:spPr/>
    </dgm:pt>
    <dgm:pt modelId="{22C26108-6BE7-4611-8055-9AA3AD80330F}" type="pres">
      <dgm:prSet presAssocID="{B280CF15-8D8D-465E-92D5-D9006CB7E14A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7743AA7-0BCD-42EB-A268-B65B28F974F5}" type="pres">
      <dgm:prSet presAssocID="{B280CF15-8D8D-465E-92D5-D9006CB7E14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6083C-2058-4029-94F1-F5CF2B13E9AE}" type="pres">
      <dgm:prSet presAssocID="{B280CF15-8D8D-465E-92D5-D9006CB7E14A}" presName="negativeSpace" presStyleCnt="0"/>
      <dgm:spPr/>
    </dgm:pt>
    <dgm:pt modelId="{EB15C1FC-6C37-4CD1-AE56-455F129D5FA9}" type="pres">
      <dgm:prSet presAssocID="{B280CF15-8D8D-465E-92D5-D9006CB7E14A}" presName="childText" presStyleLbl="conFgAcc1" presStyleIdx="4" presStyleCnt="6">
        <dgm:presLayoutVars>
          <dgm:bulletEnabled val="1"/>
        </dgm:presLayoutVars>
      </dgm:prSet>
      <dgm:spPr/>
    </dgm:pt>
    <dgm:pt modelId="{9C4E4D09-70C3-4694-95F8-E06949272D5A}" type="pres">
      <dgm:prSet presAssocID="{9C2C4821-2B5F-4AC8-AC42-8365D2422790}" presName="spaceBetweenRectangles" presStyleCnt="0"/>
      <dgm:spPr/>
    </dgm:pt>
    <dgm:pt modelId="{E36300EC-1A7A-4B85-A671-3E76A92755A7}" type="pres">
      <dgm:prSet presAssocID="{51F4DE0A-6613-4AFD-9C88-09F4FCE2CBB5}" presName="parentLin" presStyleCnt="0"/>
      <dgm:spPr/>
    </dgm:pt>
    <dgm:pt modelId="{103E431B-88F9-4D9D-BF78-5C26D8EC2FEB}" type="pres">
      <dgm:prSet presAssocID="{51F4DE0A-6613-4AFD-9C88-09F4FCE2CBB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645D7879-861C-49E6-8AF1-156AA5D974DD}" type="pres">
      <dgm:prSet presAssocID="{51F4DE0A-6613-4AFD-9C88-09F4FCE2CBB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3A8C2-55CB-4388-828E-D8789C56FB36}" type="pres">
      <dgm:prSet presAssocID="{51F4DE0A-6613-4AFD-9C88-09F4FCE2CBB5}" presName="negativeSpace" presStyleCnt="0"/>
      <dgm:spPr/>
    </dgm:pt>
    <dgm:pt modelId="{A6D915B8-9374-4F49-9A8C-D1DF1A291A57}" type="pres">
      <dgm:prSet presAssocID="{51F4DE0A-6613-4AFD-9C88-09F4FCE2CBB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8A87F86-2D15-49F5-B381-C44F64C3EA50}" type="presOf" srcId="{F3DF205F-15D5-4248-8196-D7F0636306AE}" destId="{4F90E92F-11B0-41A4-8910-BA64B6DFA094}" srcOrd="1" destOrd="0" presId="urn:microsoft.com/office/officeart/2005/8/layout/list1"/>
    <dgm:cxn modelId="{1C5FC89A-CAF0-40EF-8C71-1F88B0E22A9E}" type="presOf" srcId="{B280CF15-8D8D-465E-92D5-D9006CB7E14A}" destId="{22C26108-6BE7-4611-8055-9AA3AD80330F}" srcOrd="0" destOrd="0" presId="urn:microsoft.com/office/officeart/2005/8/layout/list1"/>
    <dgm:cxn modelId="{859A73F4-9B46-4828-ACD2-2FF0DD89B6FF}" type="presOf" srcId="{5027AF5B-0D67-42FA-B71B-836F753A4924}" destId="{287C9FE0-ED2D-4B6D-8894-620BD9A53FFB}" srcOrd="1" destOrd="0" presId="urn:microsoft.com/office/officeart/2005/8/layout/list1"/>
    <dgm:cxn modelId="{02A1E189-ED6E-4BEC-9065-3C73B3963DE5}" srcId="{51379B33-3D07-4EE1-9982-5FD0578C1A83}" destId="{F3DF205F-15D5-4248-8196-D7F0636306AE}" srcOrd="3" destOrd="0" parTransId="{11DEBEAD-B485-43DD-979A-05C40FBD2B1D}" sibTransId="{4FE677D3-78B5-4B34-94DB-E3FEAEEBDED5}"/>
    <dgm:cxn modelId="{7D29F6AB-6728-46F1-8B41-B92C8187C5E8}" type="presOf" srcId="{51F4DE0A-6613-4AFD-9C88-09F4FCE2CBB5}" destId="{645D7879-861C-49E6-8AF1-156AA5D974DD}" srcOrd="1" destOrd="0" presId="urn:microsoft.com/office/officeart/2005/8/layout/list1"/>
    <dgm:cxn modelId="{88C76E89-DA06-4F2C-8599-B7BBA5705D85}" type="presOf" srcId="{F3DF205F-15D5-4248-8196-D7F0636306AE}" destId="{F3CCDC7D-C97A-44A2-A476-E9A2A0AF09A9}" srcOrd="0" destOrd="0" presId="urn:microsoft.com/office/officeart/2005/8/layout/list1"/>
    <dgm:cxn modelId="{8C475723-D1C2-4239-9D6E-382339AEC160}" type="presOf" srcId="{B280CF15-8D8D-465E-92D5-D9006CB7E14A}" destId="{F7743AA7-0BCD-42EB-A268-B65B28F974F5}" srcOrd="1" destOrd="0" presId="urn:microsoft.com/office/officeart/2005/8/layout/list1"/>
    <dgm:cxn modelId="{1B3AB571-F1AA-477B-B26E-CF4537B37B76}" type="presOf" srcId="{8C71AD10-C301-4B5B-BA2F-CC05F225D5F1}" destId="{08C1FA23-F311-402D-A870-4B92E0D5FD1A}" srcOrd="0" destOrd="0" presId="urn:microsoft.com/office/officeart/2005/8/layout/list1"/>
    <dgm:cxn modelId="{4D8167CA-93E5-450E-A03F-8476E8F5CEEB}" type="presOf" srcId="{CC58E9BA-B92F-4461-A18B-914A519596C9}" destId="{274A6DD6-83D6-47DB-99E3-426067CB01F8}" srcOrd="1" destOrd="0" presId="urn:microsoft.com/office/officeart/2005/8/layout/list1"/>
    <dgm:cxn modelId="{B32579D6-5847-4BD5-AF1C-178B2D5362B2}" srcId="{51379B33-3D07-4EE1-9982-5FD0578C1A83}" destId="{B280CF15-8D8D-465E-92D5-D9006CB7E14A}" srcOrd="4" destOrd="0" parTransId="{99934FE8-85FD-48B2-ACEE-8DFFDB60DA95}" sibTransId="{9C2C4821-2B5F-4AC8-AC42-8365D2422790}"/>
    <dgm:cxn modelId="{7FD397DA-7D53-4396-8510-FB900818E899}" type="presOf" srcId="{CC58E9BA-B92F-4461-A18B-914A519596C9}" destId="{43D16E89-1BD5-4B66-8760-5F0E0B82B943}" srcOrd="0" destOrd="0" presId="urn:microsoft.com/office/officeart/2005/8/layout/list1"/>
    <dgm:cxn modelId="{DF15737E-DF58-40B2-9AF2-139A42D3C4B1}" srcId="{51379B33-3D07-4EE1-9982-5FD0578C1A83}" destId="{5027AF5B-0D67-42FA-B71B-836F753A4924}" srcOrd="0" destOrd="0" parTransId="{734B7810-7A68-4247-A51E-3BE55596BC1C}" sibTransId="{9DDD254A-CFA9-4B51-832A-2BCD996C647F}"/>
    <dgm:cxn modelId="{04C7C295-DE59-4FE2-8468-960222B65A9C}" srcId="{51379B33-3D07-4EE1-9982-5FD0578C1A83}" destId="{CC58E9BA-B92F-4461-A18B-914A519596C9}" srcOrd="1" destOrd="0" parTransId="{ECA5CD5B-3D03-436D-BEEE-403EDB6880C6}" sibTransId="{9B884C9C-1D26-49BC-B75D-31EB7A06EDE5}"/>
    <dgm:cxn modelId="{8BE26921-2421-4A1F-9885-42698A3A02C1}" type="presOf" srcId="{51F4DE0A-6613-4AFD-9C88-09F4FCE2CBB5}" destId="{103E431B-88F9-4D9D-BF78-5C26D8EC2FEB}" srcOrd="0" destOrd="0" presId="urn:microsoft.com/office/officeart/2005/8/layout/list1"/>
    <dgm:cxn modelId="{BD6089CB-8A39-48D7-8F81-41214F9180B5}" type="presOf" srcId="{5027AF5B-0D67-42FA-B71B-836F753A4924}" destId="{130A2314-58A5-4665-AA00-17AAC5C3F9E4}" srcOrd="0" destOrd="0" presId="urn:microsoft.com/office/officeart/2005/8/layout/list1"/>
    <dgm:cxn modelId="{A1DD8DFB-D093-43C5-BF59-339E19995C46}" srcId="{51379B33-3D07-4EE1-9982-5FD0578C1A83}" destId="{8C71AD10-C301-4B5B-BA2F-CC05F225D5F1}" srcOrd="2" destOrd="0" parTransId="{3BEF1653-7889-4A04-8222-76E81F6E064C}" sibTransId="{26C5F903-6C6B-4664-9226-CDF699A626BD}"/>
    <dgm:cxn modelId="{3936242C-A8EA-45DC-A539-68E524F8287E}" srcId="{51379B33-3D07-4EE1-9982-5FD0578C1A83}" destId="{51F4DE0A-6613-4AFD-9C88-09F4FCE2CBB5}" srcOrd="5" destOrd="0" parTransId="{FE7BBC2A-D39F-4CEE-9D9B-C344DDC67312}" sibTransId="{237977A1-BC65-426E-870E-3966AE3C4BE1}"/>
    <dgm:cxn modelId="{745603B4-400B-439F-BF21-33F1B7B2467D}" type="presOf" srcId="{8C71AD10-C301-4B5B-BA2F-CC05F225D5F1}" destId="{DD270229-EA86-4DD0-8CA3-8DCD513A2BD2}" srcOrd="1" destOrd="0" presId="urn:microsoft.com/office/officeart/2005/8/layout/list1"/>
    <dgm:cxn modelId="{6849E3C9-C461-44FF-8B63-9F76AAB773C8}" type="presOf" srcId="{51379B33-3D07-4EE1-9982-5FD0578C1A83}" destId="{696D6556-165E-4EA7-9252-FF01DC652306}" srcOrd="0" destOrd="0" presId="urn:microsoft.com/office/officeart/2005/8/layout/list1"/>
    <dgm:cxn modelId="{4006E58E-304C-4F56-AD71-5B49FA914A66}" type="presParOf" srcId="{696D6556-165E-4EA7-9252-FF01DC652306}" destId="{FA2A405B-19D2-41F5-866F-31C959144ABE}" srcOrd="0" destOrd="0" presId="urn:microsoft.com/office/officeart/2005/8/layout/list1"/>
    <dgm:cxn modelId="{205E5866-0C3B-4651-A81C-976DB5EEC960}" type="presParOf" srcId="{FA2A405B-19D2-41F5-866F-31C959144ABE}" destId="{130A2314-58A5-4665-AA00-17AAC5C3F9E4}" srcOrd="0" destOrd="0" presId="urn:microsoft.com/office/officeart/2005/8/layout/list1"/>
    <dgm:cxn modelId="{1F666101-A91F-4EAD-A3BD-6292B90DDC25}" type="presParOf" srcId="{FA2A405B-19D2-41F5-866F-31C959144ABE}" destId="{287C9FE0-ED2D-4B6D-8894-620BD9A53FFB}" srcOrd="1" destOrd="0" presId="urn:microsoft.com/office/officeart/2005/8/layout/list1"/>
    <dgm:cxn modelId="{D3A43F89-8353-4D5C-9599-20A04EF1E540}" type="presParOf" srcId="{696D6556-165E-4EA7-9252-FF01DC652306}" destId="{616A6CD8-58EC-4C2C-9491-DBC3A95D7135}" srcOrd="1" destOrd="0" presId="urn:microsoft.com/office/officeart/2005/8/layout/list1"/>
    <dgm:cxn modelId="{6572E117-39DD-45F8-A09D-92DA3A41B442}" type="presParOf" srcId="{696D6556-165E-4EA7-9252-FF01DC652306}" destId="{83B23326-C09B-4CA2-AD2B-BFF8E63D6D64}" srcOrd="2" destOrd="0" presId="urn:microsoft.com/office/officeart/2005/8/layout/list1"/>
    <dgm:cxn modelId="{6AC38C4B-6B5B-4796-8C00-4E1006AF13B3}" type="presParOf" srcId="{696D6556-165E-4EA7-9252-FF01DC652306}" destId="{940F8B7C-7377-44E1-986D-311897FDD007}" srcOrd="3" destOrd="0" presId="urn:microsoft.com/office/officeart/2005/8/layout/list1"/>
    <dgm:cxn modelId="{13F18A6C-11D4-434B-AF94-600FC9ECDD3A}" type="presParOf" srcId="{696D6556-165E-4EA7-9252-FF01DC652306}" destId="{E1DE5F34-7189-4AB2-90BD-ECD9728E0029}" srcOrd="4" destOrd="0" presId="urn:microsoft.com/office/officeart/2005/8/layout/list1"/>
    <dgm:cxn modelId="{AD16395A-02D4-45F3-A9E1-A4D18491A5F4}" type="presParOf" srcId="{E1DE5F34-7189-4AB2-90BD-ECD9728E0029}" destId="{43D16E89-1BD5-4B66-8760-5F0E0B82B943}" srcOrd="0" destOrd="0" presId="urn:microsoft.com/office/officeart/2005/8/layout/list1"/>
    <dgm:cxn modelId="{84EDFE35-6A46-483D-8D76-8815CEBC5C7B}" type="presParOf" srcId="{E1DE5F34-7189-4AB2-90BD-ECD9728E0029}" destId="{274A6DD6-83D6-47DB-99E3-426067CB01F8}" srcOrd="1" destOrd="0" presId="urn:microsoft.com/office/officeart/2005/8/layout/list1"/>
    <dgm:cxn modelId="{FEA769B0-B0E4-4FCF-854D-797858BD3869}" type="presParOf" srcId="{696D6556-165E-4EA7-9252-FF01DC652306}" destId="{9762B2AC-75BC-4F44-BBE1-BC9D569F3F33}" srcOrd="5" destOrd="0" presId="urn:microsoft.com/office/officeart/2005/8/layout/list1"/>
    <dgm:cxn modelId="{347C613D-C64E-4041-A290-E502084AE558}" type="presParOf" srcId="{696D6556-165E-4EA7-9252-FF01DC652306}" destId="{73BC94C3-6016-4D77-A747-987BEFF7BC5C}" srcOrd="6" destOrd="0" presId="urn:microsoft.com/office/officeart/2005/8/layout/list1"/>
    <dgm:cxn modelId="{53DC1A74-346F-4522-A4F6-8A3B458AE8D6}" type="presParOf" srcId="{696D6556-165E-4EA7-9252-FF01DC652306}" destId="{D7BD1A64-59E4-4032-8FBF-2866EC9A3D22}" srcOrd="7" destOrd="0" presId="urn:microsoft.com/office/officeart/2005/8/layout/list1"/>
    <dgm:cxn modelId="{220A6BE7-DE96-4310-9059-9B31BEE2382B}" type="presParOf" srcId="{696D6556-165E-4EA7-9252-FF01DC652306}" destId="{FB7957F3-5A33-47BE-AD04-BE6578A35DC0}" srcOrd="8" destOrd="0" presId="urn:microsoft.com/office/officeart/2005/8/layout/list1"/>
    <dgm:cxn modelId="{D61BD023-9B81-4046-8451-05A6FFB05F73}" type="presParOf" srcId="{FB7957F3-5A33-47BE-AD04-BE6578A35DC0}" destId="{08C1FA23-F311-402D-A870-4B92E0D5FD1A}" srcOrd="0" destOrd="0" presId="urn:microsoft.com/office/officeart/2005/8/layout/list1"/>
    <dgm:cxn modelId="{AAC0117E-8EC7-422C-B58A-BE9D78362E81}" type="presParOf" srcId="{FB7957F3-5A33-47BE-AD04-BE6578A35DC0}" destId="{DD270229-EA86-4DD0-8CA3-8DCD513A2BD2}" srcOrd="1" destOrd="0" presId="urn:microsoft.com/office/officeart/2005/8/layout/list1"/>
    <dgm:cxn modelId="{C1ACDB33-C1C0-4911-9F0F-389001533D2A}" type="presParOf" srcId="{696D6556-165E-4EA7-9252-FF01DC652306}" destId="{B7817D3F-2AAB-4C03-A20A-16C9977E96D6}" srcOrd="9" destOrd="0" presId="urn:microsoft.com/office/officeart/2005/8/layout/list1"/>
    <dgm:cxn modelId="{821B8CAD-0024-4BB5-9FE5-A7F759BD9EE1}" type="presParOf" srcId="{696D6556-165E-4EA7-9252-FF01DC652306}" destId="{2F7441E2-5A80-430F-B607-2B5698355939}" srcOrd="10" destOrd="0" presId="urn:microsoft.com/office/officeart/2005/8/layout/list1"/>
    <dgm:cxn modelId="{5256ECD8-1693-4C13-86A6-DE162B2B381F}" type="presParOf" srcId="{696D6556-165E-4EA7-9252-FF01DC652306}" destId="{F03B7FCB-3D32-4F05-991D-9896A91F7FD2}" srcOrd="11" destOrd="0" presId="urn:microsoft.com/office/officeart/2005/8/layout/list1"/>
    <dgm:cxn modelId="{743255AF-974E-4DB5-B8E2-1D9F8ECFD7D1}" type="presParOf" srcId="{696D6556-165E-4EA7-9252-FF01DC652306}" destId="{70AE81A9-55F0-469C-9BD4-72D244C7DDB1}" srcOrd="12" destOrd="0" presId="urn:microsoft.com/office/officeart/2005/8/layout/list1"/>
    <dgm:cxn modelId="{85483F9C-BDB8-466D-AF64-802B99C0D266}" type="presParOf" srcId="{70AE81A9-55F0-469C-9BD4-72D244C7DDB1}" destId="{F3CCDC7D-C97A-44A2-A476-E9A2A0AF09A9}" srcOrd="0" destOrd="0" presId="urn:microsoft.com/office/officeart/2005/8/layout/list1"/>
    <dgm:cxn modelId="{77E97489-43EA-4CA8-B1F5-650A9B22A7E2}" type="presParOf" srcId="{70AE81A9-55F0-469C-9BD4-72D244C7DDB1}" destId="{4F90E92F-11B0-41A4-8910-BA64B6DFA094}" srcOrd="1" destOrd="0" presId="urn:microsoft.com/office/officeart/2005/8/layout/list1"/>
    <dgm:cxn modelId="{51FB6CE5-C815-45B5-9CD0-03A6ABCC609B}" type="presParOf" srcId="{696D6556-165E-4EA7-9252-FF01DC652306}" destId="{EA8936C5-B394-4BF7-B5D0-BDD6EFE8CDFF}" srcOrd="13" destOrd="0" presId="urn:microsoft.com/office/officeart/2005/8/layout/list1"/>
    <dgm:cxn modelId="{9D31B4B5-2A5A-4108-B973-765F6A28C195}" type="presParOf" srcId="{696D6556-165E-4EA7-9252-FF01DC652306}" destId="{162F1088-818D-4F74-AF49-F8A5EED33D60}" srcOrd="14" destOrd="0" presId="urn:microsoft.com/office/officeart/2005/8/layout/list1"/>
    <dgm:cxn modelId="{666893D7-D15A-4AB8-87AC-2567BEB81F28}" type="presParOf" srcId="{696D6556-165E-4EA7-9252-FF01DC652306}" destId="{F09915B7-129B-40C2-B4BC-1CFBF0EAA674}" srcOrd="15" destOrd="0" presId="urn:microsoft.com/office/officeart/2005/8/layout/list1"/>
    <dgm:cxn modelId="{66F4F457-4417-46A9-8624-2C2E959168CF}" type="presParOf" srcId="{696D6556-165E-4EA7-9252-FF01DC652306}" destId="{82E7F064-C030-4D0F-BF94-DCF6D844AE14}" srcOrd="16" destOrd="0" presId="urn:microsoft.com/office/officeart/2005/8/layout/list1"/>
    <dgm:cxn modelId="{F5EB3A46-95D2-43B4-8080-3B606766B056}" type="presParOf" srcId="{82E7F064-C030-4D0F-BF94-DCF6D844AE14}" destId="{22C26108-6BE7-4611-8055-9AA3AD80330F}" srcOrd="0" destOrd="0" presId="urn:microsoft.com/office/officeart/2005/8/layout/list1"/>
    <dgm:cxn modelId="{E78A4C1A-B919-4601-BB43-7B978C7C876D}" type="presParOf" srcId="{82E7F064-C030-4D0F-BF94-DCF6D844AE14}" destId="{F7743AA7-0BCD-42EB-A268-B65B28F974F5}" srcOrd="1" destOrd="0" presId="urn:microsoft.com/office/officeart/2005/8/layout/list1"/>
    <dgm:cxn modelId="{3790D513-0EC2-43AC-8BFF-12B70C022CA8}" type="presParOf" srcId="{696D6556-165E-4EA7-9252-FF01DC652306}" destId="{4EA6083C-2058-4029-94F1-F5CF2B13E9AE}" srcOrd="17" destOrd="0" presId="urn:microsoft.com/office/officeart/2005/8/layout/list1"/>
    <dgm:cxn modelId="{F222907B-132F-418E-9C7A-57AE05D1AF97}" type="presParOf" srcId="{696D6556-165E-4EA7-9252-FF01DC652306}" destId="{EB15C1FC-6C37-4CD1-AE56-455F129D5FA9}" srcOrd="18" destOrd="0" presId="urn:microsoft.com/office/officeart/2005/8/layout/list1"/>
    <dgm:cxn modelId="{B3620D84-DCDA-40CA-96C4-1AF8E37AAF89}" type="presParOf" srcId="{696D6556-165E-4EA7-9252-FF01DC652306}" destId="{9C4E4D09-70C3-4694-95F8-E06949272D5A}" srcOrd="19" destOrd="0" presId="urn:microsoft.com/office/officeart/2005/8/layout/list1"/>
    <dgm:cxn modelId="{C5D37C0D-25D9-4029-BF7A-9BE100E1E66C}" type="presParOf" srcId="{696D6556-165E-4EA7-9252-FF01DC652306}" destId="{E36300EC-1A7A-4B85-A671-3E76A92755A7}" srcOrd="20" destOrd="0" presId="urn:microsoft.com/office/officeart/2005/8/layout/list1"/>
    <dgm:cxn modelId="{D073036F-26EF-4817-8F0B-6BD399715925}" type="presParOf" srcId="{E36300EC-1A7A-4B85-A671-3E76A92755A7}" destId="{103E431B-88F9-4D9D-BF78-5C26D8EC2FEB}" srcOrd="0" destOrd="0" presId="urn:microsoft.com/office/officeart/2005/8/layout/list1"/>
    <dgm:cxn modelId="{B156936B-DC29-4465-ACF4-DE0DC08D1148}" type="presParOf" srcId="{E36300EC-1A7A-4B85-A671-3E76A92755A7}" destId="{645D7879-861C-49E6-8AF1-156AA5D974DD}" srcOrd="1" destOrd="0" presId="urn:microsoft.com/office/officeart/2005/8/layout/list1"/>
    <dgm:cxn modelId="{B6BF07E1-7293-44A2-9232-F13BBB25C76B}" type="presParOf" srcId="{696D6556-165E-4EA7-9252-FF01DC652306}" destId="{86B3A8C2-55CB-4388-828E-D8789C56FB36}" srcOrd="21" destOrd="0" presId="urn:microsoft.com/office/officeart/2005/8/layout/list1"/>
    <dgm:cxn modelId="{6E9F7A6B-20F5-4F5A-A4FA-82D39AE47413}" type="presParOf" srcId="{696D6556-165E-4EA7-9252-FF01DC652306}" destId="{A6D915B8-9374-4F49-9A8C-D1DF1A291A5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6FF45D-4C82-47FD-B6C8-B4F3911A0A33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E0E1C0-BAA7-4061-8D53-91557C9EE6EC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педсоветы, семинары, </a:t>
          </a:r>
          <a:endParaRPr lang="ru-RU" sz="1800" dirty="0"/>
        </a:p>
      </dgm:t>
    </dgm:pt>
    <dgm:pt modelId="{569CE737-14F0-4169-BD2A-AA1A983D01E6}" type="parTrans" cxnId="{E813D917-49D1-4A9F-BE9B-AA2AD70374D0}">
      <dgm:prSet/>
      <dgm:spPr/>
      <dgm:t>
        <a:bodyPr/>
        <a:lstStyle/>
        <a:p>
          <a:endParaRPr lang="ru-RU" sz="1800"/>
        </a:p>
      </dgm:t>
    </dgm:pt>
    <dgm:pt modelId="{2BBC4D94-5648-4CB4-8A05-C32E886E812D}" type="sibTrans" cxnId="{E813D917-49D1-4A9F-BE9B-AA2AD70374D0}">
      <dgm:prSet/>
      <dgm:spPr/>
      <dgm:t>
        <a:bodyPr/>
        <a:lstStyle/>
        <a:p>
          <a:endParaRPr lang="ru-RU" sz="1800"/>
        </a:p>
      </dgm:t>
    </dgm:pt>
    <dgm:pt modelId="{4F6B45F8-56F9-4297-8550-4E13E10C4009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Разработка пакета нормативных документов</a:t>
          </a:r>
          <a:endParaRPr lang="ru-RU" sz="2000" dirty="0"/>
        </a:p>
      </dgm:t>
    </dgm:pt>
    <dgm:pt modelId="{99E36F15-0D8F-4C65-A98A-2E0CB0CD06C6}" type="parTrans" cxnId="{5DD48318-2251-4B01-A0B1-03385E1096F8}">
      <dgm:prSet/>
      <dgm:spPr/>
      <dgm:t>
        <a:bodyPr/>
        <a:lstStyle/>
        <a:p>
          <a:endParaRPr lang="ru-RU" sz="1800"/>
        </a:p>
      </dgm:t>
    </dgm:pt>
    <dgm:pt modelId="{00BF20FB-467C-41A3-8D63-2C023C4B733A}" type="sibTrans" cxnId="{5DD48318-2251-4B01-A0B1-03385E1096F8}">
      <dgm:prSet custT="1"/>
      <dgm:spPr/>
      <dgm:t>
        <a:bodyPr/>
        <a:lstStyle/>
        <a:p>
          <a:endParaRPr lang="ru-RU" sz="1800"/>
        </a:p>
      </dgm:t>
    </dgm:pt>
    <dgm:pt modelId="{06CA21EB-5FF5-4AA5-8174-EC7F39DEFC7B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приказы, распорядительные письма, инструкции, </a:t>
          </a:r>
          <a:endParaRPr lang="ru-RU" sz="1800" dirty="0"/>
        </a:p>
      </dgm:t>
    </dgm:pt>
    <dgm:pt modelId="{E824057A-8840-4243-934C-76BADE1E4D39}" type="parTrans" cxnId="{BD81A2FA-A786-47B9-A9FE-7E729D7C81E4}">
      <dgm:prSet/>
      <dgm:spPr/>
      <dgm:t>
        <a:bodyPr/>
        <a:lstStyle/>
        <a:p>
          <a:endParaRPr lang="ru-RU" sz="1800"/>
        </a:p>
      </dgm:t>
    </dgm:pt>
    <dgm:pt modelId="{20E1B4B9-392C-4749-9212-827090E1376A}" type="sibTrans" cxnId="{BD81A2FA-A786-47B9-A9FE-7E729D7C81E4}">
      <dgm:prSet/>
      <dgm:spPr/>
      <dgm:t>
        <a:bodyPr/>
        <a:lstStyle/>
        <a:p>
          <a:endParaRPr lang="ru-RU" sz="1800"/>
        </a:p>
      </dgm:t>
    </dgm:pt>
    <dgm:pt modelId="{9ACBD255-CD3C-4BFA-A132-2E93DC32EE2D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Автоматизированная обработка результатов </a:t>
          </a:r>
          <a:endParaRPr lang="ru-RU" sz="2000" dirty="0"/>
        </a:p>
      </dgm:t>
    </dgm:pt>
    <dgm:pt modelId="{B9AF7F47-E1CD-4E81-88AD-EB8F10E05796}" type="parTrans" cxnId="{A0AD5639-C73E-41EA-80EF-59548E314082}">
      <dgm:prSet/>
      <dgm:spPr/>
      <dgm:t>
        <a:bodyPr/>
        <a:lstStyle/>
        <a:p>
          <a:endParaRPr lang="ru-RU" sz="1800"/>
        </a:p>
      </dgm:t>
    </dgm:pt>
    <dgm:pt modelId="{82B5524A-B7A1-426F-BFB3-3CBF3C47F97B}" type="sibTrans" cxnId="{A0AD5639-C73E-41EA-80EF-59548E314082}">
      <dgm:prSet/>
      <dgm:spPr/>
      <dgm:t>
        <a:bodyPr/>
        <a:lstStyle/>
        <a:p>
          <a:endParaRPr lang="ru-RU" sz="1800"/>
        </a:p>
      </dgm:t>
    </dgm:pt>
    <dgm:pt modelId="{2638DB02-621F-4FCE-A461-DB4CEB2AC56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Выполнение и анализ текущих, административных и муниципальных контрольных работ посредством модуля МСОКО</a:t>
          </a:r>
          <a:endParaRPr lang="ru-RU" sz="1800" dirty="0"/>
        </a:p>
      </dgm:t>
    </dgm:pt>
    <dgm:pt modelId="{F48B5E6E-2469-48BF-86D1-F1552C6C94C6}" type="parTrans" cxnId="{0135FA4D-062A-41E0-9639-7BC754493FEB}">
      <dgm:prSet/>
      <dgm:spPr/>
      <dgm:t>
        <a:bodyPr/>
        <a:lstStyle/>
        <a:p>
          <a:endParaRPr lang="ru-RU" sz="1800"/>
        </a:p>
      </dgm:t>
    </dgm:pt>
    <dgm:pt modelId="{EF6B87D7-1618-4914-A773-F028E658A3F1}" type="sibTrans" cxnId="{0135FA4D-062A-41E0-9639-7BC754493FEB}">
      <dgm:prSet/>
      <dgm:spPr/>
      <dgm:t>
        <a:bodyPr/>
        <a:lstStyle/>
        <a:p>
          <a:endParaRPr lang="ru-RU" sz="1800"/>
        </a:p>
      </dgm:t>
    </dgm:pt>
    <dgm:pt modelId="{E27A62AE-3DBA-4922-BD1A-A166232B6A3C}">
      <dgm:prSet custT="1"/>
      <dgm:spPr>
        <a:solidFill>
          <a:srgbClr val="00B050"/>
        </a:solidFill>
      </dgm:spPr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схемы взаимодействия всех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организацион</a:t>
          </a:r>
          <a:endParaRPr lang="ru-RU" sz="1800" dirty="0" smtClean="0">
            <a:latin typeface="Arial" pitchFamily="34" charset="0"/>
            <a:cs typeface="Arial" pitchFamily="34" charset="0"/>
          </a:endParaRPr>
        </a:p>
        <a:p>
          <a:r>
            <a:rPr lang="ru-RU" sz="1800" dirty="0" err="1" smtClean="0">
              <a:latin typeface="Arial" pitchFamily="34" charset="0"/>
              <a:cs typeface="Arial" pitchFamily="34" charset="0"/>
            </a:rPr>
            <a:t>ных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структур</a:t>
          </a:r>
        </a:p>
      </dgm:t>
    </dgm:pt>
    <dgm:pt modelId="{020EAB47-2A07-424A-9D31-1314EDCDF8CA}" type="parTrans" cxnId="{81250A27-BDA2-4077-A1D9-498B156C718A}">
      <dgm:prSet/>
      <dgm:spPr/>
      <dgm:t>
        <a:bodyPr/>
        <a:lstStyle/>
        <a:p>
          <a:endParaRPr lang="ru-RU" sz="1800"/>
        </a:p>
      </dgm:t>
    </dgm:pt>
    <dgm:pt modelId="{DF899B0C-DFDA-403E-8354-9035B3F73E91}" type="sibTrans" cxnId="{81250A27-BDA2-4077-A1D9-498B156C718A}">
      <dgm:prSet/>
      <dgm:spPr/>
      <dgm:t>
        <a:bodyPr/>
        <a:lstStyle/>
        <a:p>
          <a:endParaRPr lang="ru-RU" sz="1800"/>
        </a:p>
      </dgm:t>
    </dgm:pt>
    <dgm:pt modelId="{EA83F234-EEDF-466B-A41E-23C47D665CA7}">
      <dgm:prSet phldrT="[Текст]" custT="1"/>
      <dgm:spPr>
        <a:solidFill>
          <a:srgbClr val="B08600"/>
        </a:solidFill>
      </dgm:spPr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курсы автора методики</a:t>
          </a:r>
          <a:endParaRPr lang="ru-RU" sz="1800" dirty="0"/>
        </a:p>
      </dgm:t>
    </dgm:pt>
    <dgm:pt modelId="{B28BB245-FFCB-490D-95B6-373519A0CAA3}" type="parTrans" cxnId="{4DA08518-89FC-40C9-8AAD-51D846E6211E}">
      <dgm:prSet/>
      <dgm:spPr/>
      <dgm:t>
        <a:bodyPr/>
        <a:lstStyle/>
        <a:p>
          <a:endParaRPr lang="ru-RU" sz="1800"/>
        </a:p>
      </dgm:t>
    </dgm:pt>
    <dgm:pt modelId="{53B68726-7B60-4CA9-AD59-FFFB79FF13A9}" type="sibTrans" cxnId="{4DA08518-89FC-40C9-8AAD-51D846E6211E}">
      <dgm:prSet/>
      <dgm:spPr/>
      <dgm:t>
        <a:bodyPr/>
        <a:lstStyle/>
        <a:p>
          <a:endParaRPr lang="ru-RU" sz="1800"/>
        </a:p>
      </dgm:t>
    </dgm:pt>
    <dgm:pt modelId="{4C32FB91-D09F-42EC-9483-8B677D24DC8A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Подготовка кадров</a:t>
          </a:r>
          <a:endParaRPr lang="ru-RU" sz="2000" dirty="0"/>
        </a:p>
      </dgm:t>
    </dgm:pt>
    <dgm:pt modelId="{82B9675C-C7C5-47C5-85A5-7351086D8511}" type="sibTrans" cxnId="{8F5073C2-6E5E-48E2-ABA5-2D0CA0A40073}">
      <dgm:prSet custT="1"/>
      <dgm:spPr/>
      <dgm:t>
        <a:bodyPr/>
        <a:lstStyle/>
        <a:p>
          <a:endParaRPr lang="ru-RU" sz="1800"/>
        </a:p>
      </dgm:t>
    </dgm:pt>
    <dgm:pt modelId="{D52D040A-4BC7-4C68-8A4D-F0D11F2B75A6}" type="parTrans" cxnId="{8F5073C2-6E5E-48E2-ABA5-2D0CA0A40073}">
      <dgm:prSet/>
      <dgm:spPr/>
      <dgm:t>
        <a:bodyPr/>
        <a:lstStyle/>
        <a:p>
          <a:endParaRPr lang="ru-RU" sz="1800"/>
        </a:p>
      </dgm:t>
    </dgm:pt>
    <dgm:pt modelId="{B0D64D3B-694B-4B43-80EF-48CE7F7AEF0F}" type="pres">
      <dgm:prSet presAssocID="{A66FF45D-4C82-47FD-B6C8-B4F3911A0A3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5A1DE-39E0-4113-B1E2-E00EE18D4DF3}" type="pres">
      <dgm:prSet presAssocID="{4C32FB91-D09F-42EC-9483-8B677D24DC8A}" presName="compNode" presStyleCnt="0"/>
      <dgm:spPr/>
      <dgm:t>
        <a:bodyPr/>
        <a:lstStyle/>
        <a:p>
          <a:endParaRPr lang="ru-RU"/>
        </a:p>
      </dgm:t>
    </dgm:pt>
    <dgm:pt modelId="{1695F482-D3A4-4352-8C21-C92B1FDBE6D6}" type="pres">
      <dgm:prSet presAssocID="{4C32FB91-D09F-42EC-9483-8B677D24DC8A}" presName="aNode" presStyleLbl="bgShp" presStyleIdx="0" presStyleCnt="3"/>
      <dgm:spPr/>
      <dgm:t>
        <a:bodyPr/>
        <a:lstStyle/>
        <a:p>
          <a:endParaRPr lang="ru-RU"/>
        </a:p>
      </dgm:t>
    </dgm:pt>
    <dgm:pt modelId="{E2D28A4C-9843-4EDD-B14A-AE8CA2F3B8D6}" type="pres">
      <dgm:prSet presAssocID="{4C32FB91-D09F-42EC-9483-8B677D24DC8A}" presName="textNode" presStyleLbl="bgShp" presStyleIdx="0" presStyleCnt="3"/>
      <dgm:spPr/>
      <dgm:t>
        <a:bodyPr/>
        <a:lstStyle/>
        <a:p>
          <a:endParaRPr lang="ru-RU"/>
        </a:p>
      </dgm:t>
    </dgm:pt>
    <dgm:pt modelId="{4F004974-813B-4029-BAE0-7716AB0094A5}" type="pres">
      <dgm:prSet presAssocID="{4C32FB91-D09F-42EC-9483-8B677D24DC8A}" presName="compChildNode" presStyleCnt="0"/>
      <dgm:spPr/>
      <dgm:t>
        <a:bodyPr/>
        <a:lstStyle/>
        <a:p>
          <a:endParaRPr lang="ru-RU"/>
        </a:p>
      </dgm:t>
    </dgm:pt>
    <dgm:pt modelId="{EFB58209-9BE6-454D-BB48-39A523A35DD2}" type="pres">
      <dgm:prSet presAssocID="{4C32FB91-D09F-42EC-9483-8B677D24DC8A}" presName="theInnerList" presStyleCnt="0"/>
      <dgm:spPr/>
      <dgm:t>
        <a:bodyPr/>
        <a:lstStyle/>
        <a:p>
          <a:endParaRPr lang="ru-RU"/>
        </a:p>
      </dgm:t>
    </dgm:pt>
    <dgm:pt modelId="{FF69EE28-7AE0-48ED-B736-946750704F68}" type="pres">
      <dgm:prSet presAssocID="{42E0E1C0-BAA7-4061-8D53-91557C9EE6EC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F0ECB-C12C-4D6A-9920-F3C53F563420}" type="pres">
      <dgm:prSet presAssocID="{42E0E1C0-BAA7-4061-8D53-91557C9EE6EC}" presName="aSpace2" presStyleCnt="0"/>
      <dgm:spPr/>
      <dgm:t>
        <a:bodyPr/>
        <a:lstStyle/>
        <a:p>
          <a:endParaRPr lang="ru-RU"/>
        </a:p>
      </dgm:t>
    </dgm:pt>
    <dgm:pt modelId="{F7163CF2-A814-4486-8884-4FBA6D379BC5}" type="pres">
      <dgm:prSet presAssocID="{EA83F234-EEDF-466B-A41E-23C47D665CA7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FD03D-481F-464B-8FDA-5BEB6FC2AB95}" type="pres">
      <dgm:prSet presAssocID="{4C32FB91-D09F-42EC-9483-8B677D24DC8A}" presName="aSpace" presStyleCnt="0"/>
      <dgm:spPr/>
      <dgm:t>
        <a:bodyPr/>
        <a:lstStyle/>
        <a:p>
          <a:endParaRPr lang="ru-RU"/>
        </a:p>
      </dgm:t>
    </dgm:pt>
    <dgm:pt modelId="{31811D3B-E3FE-4780-93FD-FE100907E91B}" type="pres">
      <dgm:prSet presAssocID="{4F6B45F8-56F9-4297-8550-4E13E10C4009}" presName="compNode" presStyleCnt="0"/>
      <dgm:spPr/>
      <dgm:t>
        <a:bodyPr/>
        <a:lstStyle/>
        <a:p>
          <a:endParaRPr lang="ru-RU"/>
        </a:p>
      </dgm:t>
    </dgm:pt>
    <dgm:pt modelId="{4A808A47-5653-4C66-8985-8A9147E65577}" type="pres">
      <dgm:prSet presAssocID="{4F6B45F8-56F9-4297-8550-4E13E10C4009}" presName="aNode" presStyleLbl="bgShp" presStyleIdx="1" presStyleCnt="3"/>
      <dgm:spPr/>
      <dgm:t>
        <a:bodyPr/>
        <a:lstStyle/>
        <a:p>
          <a:endParaRPr lang="ru-RU"/>
        </a:p>
      </dgm:t>
    </dgm:pt>
    <dgm:pt modelId="{87BA4B77-B454-4867-ABF6-645057447C68}" type="pres">
      <dgm:prSet presAssocID="{4F6B45F8-56F9-4297-8550-4E13E10C4009}" presName="textNode" presStyleLbl="bgShp" presStyleIdx="1" presStyleCnt="3"/>
      <dgm:spPr/>
      <dgm:t>
        <a:bodyPr/>
        <a:lstStyle/>
        <a:p>
          <a:endParaRPr lang="ru-RU"/>
        </a:p>
      </dgm:t>
    </dgm:pt>
    <dgm:pt modelId="{9E6B53F4-1E50-48D9-9970-3AD582C7D348}" type="pres">
      <dgm:prSet presAssocID="{4F6B45F8-56F9-4297-8550-4E13E10C4009}" presName="compChildNode" presStyleCnt="0"/>
      <dgm:spPr/>
      <dgm:t>
        <a:bodyPr/>
        <a:lstStyle/>
        <a:p>
          <a:endParaRPr lang="ru-RU"/>
        </a:p>
      </dgm:t>
    </dgm:pt>
    <dgm:pt modelId="{DEEE7DC1-D90E-4CAF-B7E2-B74C1381DA3D}" type="pres">
      <dgm:prSet presAssocID="{4F6B45F8-56F9-4297-8550-4E13E10C4009}" presName="theInnerList" presStyleCnt="0"/>
      <dgm:spPr/>
      <dgm:t>
        <a:bodyPr/>
        <a:lstStyle/>
        <a:p>
          <a:endParaRPr lang="ru-RU"/>
        </a:p>
      </dgm:t>
    </dgm:pt>
    <dgm:pt modelId="{115EDACC-F68E-4A79-A77B-A4C039E54978}" type="pres">
      <dgm:prSet presAssocID="{06CA21EB-5FF5-4AA5-8174-EC7F39DEFC7B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B5B2E-0E7B-4CCB-A7EF-C8FFD8D10AD8}" type="pres">
      <dgm:prSet presAssocID="{06CA21EB-5FF5-4AA5-8174-EC7F39DEFC7B}" presName="aSpace2" presStyleCnt="0"/>
      <dgm:spPr/>
      <dgm:t>
        <a:bodyPr/>
        <a:lstStyle/>
        <a:p>
          <a:endParaRPr lang="ru-RU"/>
        </a:p>
      </dgm:t>
    </dgm:pt>
    <dgm:pt modelId="{D088BDDB-BC19-448E-858F-126A5851E193}" type="pres">
      <dgm:prSet presAssocID="{E27A62AE-3DBA-4922-BD1A-A166232B6A3C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D316C-37E7-4B9C-AD1A-8E986F559987}" type="pres">
      <dgm:prSet presAssocID="{4F6B45F8-56F9-4297-8550-4E13E10C4009}" presName="aSpace" presStyleCnt="0"/>
      <dgm:spPr/>
      <dgm:t>
        <a:bodyPr/>
        <a:lstStyle/>
        <a:p>
          <a:endParaRPr lang="ru-RU"/>
        </a:p>
      </dgm:t>
    </dgm:pt>
    <dgm:pt modelId="{DCD0598A-1FE1-453D-90D9-C945F8D6C75B}" type="pres">
      <dgm:prSet presAssocID="{9ACBD255-CD3C-4BFA-A132-2E93DC32EE2D}" presName="compNode" presStyleCnt="0"/>
      <dgm:spPr/>
      <dgm:t>
        <a:bodyPr/>
        <a:lstStyle/>
        <a:p>
          <a:endParaRPr lang="ru-RU"/>
        </a:p>
      </dgm:t>
    </dgm:pt>
    <dgm:pt modelId="{692391FA-68CB-4B28-9878-BC3AADC68542}" type="pres">
      <dgm:prSet presAssocID="{9ACBD255-CD3C-4BFA-A132-2E93DC32EE2D}" presName="aNode" presStyleLbl="bgShp" presStyleIdx="2" presStyleCnt="3"/>
      <dgm:spPr/>
      <dgm:t>
        <a:bodyPr/>
        <a:lstStyle/>
        <a:p>
          <a:endParaRPr lang="ru-RU"/>
        </a:p>
      </dgm:t>
    </dgm:pt>
    <dgm:pt modelId="{64ED0F63-1B22-4C59-9607-2247F91825C1}" type="pres">
      <dgm:prSet presAssocID="{9ACBD255-CD3C-4BFA-A132-2E93DC32EE2D}" presName="textNode" presStyleLbl="bgShp" presStyleIdx="2" presStyleCnt="3"/>
      <dgm:spPr/>
      <dgm:t>
        <a:bodyPr/>
        <a:lstStyle/>
        <a:p>
          <a:endParaRPr lang="ru-RU"/>
        </a:p>
      </dgm:t>
    </dgm:pt>
    <dgm:pt modelId="{C2D0D15F-65F1-4A54-97BB-48E531C94BE0}" type="pres">
      <dgm:prSet presAssocID="{9ACBD255-CD3C-4BFA-A132-2E93DC32EE2D}" presName="compChildNode" presStyleCnt="0"/>
      <dgm:spPr/>
      <dgm:t>
        <a:bodyPr/>
        <a:lstStyle/>
        <a:p>
          <a:endParaRPr lang="ru-RU"/>
        </a:p>
      </dgm:t>
    </dgm:pt>
    <dgm:pt modelId="{786D00B5-FB0C-422D-8948-BC4F20FB8B85}" type="pres">
      <dgm:prSet presAssocID="{9ACBD255-CD3C-4BFA-A132-2E93DC32EE2D}" presName="theInnerList" presStyleCnt="0"/>
      <dgm:spPr/>
      <dgm:t>
        <a:bodyPr/>
        <a:lstStyle/>
        <a:p>
          <a:endParaRPr lang="ru-RU"/>
        </a:p>
      </dgm:t>
    </dgm:pt>
    <dgm:pt modelId="{F72F4015-D50E-4FB3-8D27-47061334D941}" type="pres">
      <dgm:prSet presAssocID="{2638DB02-621F-4FCE-A461-DB4CEB2AC56D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7B92F2-0922-4CF0-AB0E-DAE035DD3038}" type="presOf" srcId="{9ACBD255-CD3C-4BFA-A132-2E93DC32EE2D}" destId="{692391FA-68CB-4B28-9878-BC3AADC68542}" srcOrd="0" destOrd="0" presId="urn:microsoft.com/office/officeart/2005/8/layout/lProcess2"/>
    <dgm:cxn modelId="{1AEC2D17-92EC-4DEA-9754-A2490FBE19AD}" type="presOf" srcId="{4F6B45F8-56F9-4297-8550-4E13E10C4009}" destId="{87BA4B77-B454-4867-ABF6-645057447C68}" srcOrd="1" destOrd="0" presId="urn:microsoft.com/office/officeart/2005/8/layout/lProcess2"/>
    <dgm:cxn modelId="{323CBE87-B1EF-4A7C-941C-BB1DAB963022}" type="presOf" srcId="{06CA21EB-5FF5-4AA5-8174-EC7F39DEFC7B}" destId="{115EDACC-F68E-4A79-A77B-A4C039E54978}" srcOrd="0" destOrd="0" presId="urn:microsoft.com/office/officeart/2005/8/layout/lProcess2"/>
    <dgm:cxn modelId="{F79F8475-F962-421C-8D05-B070B02CB369}" type="presOf" srcId="{4C32FB91-D09F-42EC-9483-8B677D24DC8A}" destId="{1695F482-D3A4-4352-8C21-C92B1FDBE6D6}" srcOrd="0" destOrd="0" presId="urn:microsoft.com/office/officeart/2005/8/layout/lProcess2"/>
    <dgm:cxn modelId="{5DD48318-2251-4B01-A0B1-03385E1096F8}" srcId="{A66FF45D-4C82-47FD-B6C8-B4F3911A0A33}" destId="{4F6B45F8-56F9-4297-8550-4E13E10C4009}" srcOrd="1" destOrd="0" parTransId="{99E36F15-0D8F-4C65-A98A-2E0CB0CD06C6}" sibTransId="{00BF20FB-467C-41A3-8D63-2C023C4B733A}"/>
    <dgm:cxn modelId="{C11B65CE-ADB2-4009-A7F0-54E5B4FF1512}" type="presOf" srcId="{4F6B45F8-56F9-4297-8550-4E13E10C4009}" destId="{4A808A47-5653-4C66-8985-8A9147E65577}" srcOrd="0" destOrd="0" presId="urn:microsoft.com/office/officeart/2005/8/layout/lProcess2"/>
    <dgm:cxn modelId="{AE4EAF75-EFBA-4575-B784-A3E89C06E52A}" type="presOf" srcId="{4C32FB91-D09F-42EC-9483-8B677D24DC8A}" destId="{E2D28A4C-9843-4EDD-B14A-AE8CA2F3B8D6}" srcOrd="1" destOrd="0" presId="urn:microsoft.com/office/officeart/2005/8/layout/lProcess2"/>
    <dgm:cxn modelId="{E813D917-49D1-4A9F-BE9B-AA2AD70374D0}" srcId="{4C32FB91-D09F-42EC-9483-8B677D24DC8A}" destId="{42E0E1C0-BAA7-4061-8D53-91557C9EE6EC}" srcOrd="0" destOrd="0" parTransId="{569CE737-14F0-4169-BD2A-AA1A983D01E6}" sibTransId="{2BBC4D94-5648-4CB4-8A05-C32E886E812D}"/>
    <dgm:cxn modelId="{00F518C0-0509-4FD3-96E9-E7DC634DC71A}" type="presOf" srcId="{A66FF45D-4C82-47FD-B6C8-B4F3911A0A33}" destId="{B0D64D3B-694B-4B43-80EF-48CE7F7AEF0F}" srcOrd="0" destOrd="0" presId="urn:microsoft.com/office/officeart/2005/8/layout/lProcess2"/>
    <dgm:cxn modelId="{B91C5928-6492-4C11-B3EA-819C073497E7}" type="presOf" srcId="{2638DB02-621F-4FCE-A461-DB4CEB2AC56D}" destId="{F72F4015-D50E-4FB3-8D27-47061334D941}" srcOrd="0" destOrd="0" presId="urn:microsoft.com/office/officeart/2005/8/layout/lProcess2"/>
    <dgm:cxn modelId="{81250A27-BDA2-4077-A1D9-498B156C718A}" srcId="{4F6B45F8-56F9-4297-8550-4E13E10C4009}" destId="{E27A62AE-3DBA-4922-BD1A-A166232B6A3C}" srcOrd="1" destOrd="0" parTransId="{020EAB47-2A07-424A-9D31-1314EDCDF8CA}" sibTransId="{DF899B0C-DFDA-403E-8354-9035B3F73E91}"/>
    <dgm:cxn modelId="{8F5073C2-6E5E-48E2-ABA5-2D0CA0A40073}" srcId="{A66FF45D-4C82-47FD-B6C8-B4F3911A0A33}" destId="{4C32FB91-D09F-42EC-9483-8B677D24DC8A}" srcOrd="0" destOrd="0" parTransId="{D52D040A-4BC7-4C68-8A4D-F0D11F2B75A6}" sibTransId="{82B9675C-C7C5-47C5-85A5-7351086D8511}"/>
    <dgm:cxn modelId="{11A18D7D-2189-4BBE-BAB0-0F2C3ED82B03}" type="presOf" srcId="{42E0E1C0-BAA7-4061-8D53-91557C9EE6EC}" destId="{FF69EE28-7AE0-48ED-B736-946750704F68}" srcOrd="0" destOrd="0" presId="urn:microsoft.com/office/officeart/2005/8/layout/lProcess2"/>
    <dgm:cxn modelId="{2CAA4C49-AD8D-471A-AD3D-7ACEB524417E}" type="presOf" srcId="{9ACBD255-CD3C-4BFA-A132-2E93DC32EE2D}" destId="{64ED0F63-1B22-4C59-9607-2247F91825C1}" srcOrd="1" destOrd="0" presId="urn:microsoft.com/office/officeart/2005/8/layout/lProcess2"/>
    <dgm:cxn modelId="{A25A2D45-6CCA-4010-A8FC-9A03C6019FB6}" type="presOf" srcId="{EA83F234-EEDF-466B-A41E-23C47D665CA7}" destId="{F7163CF2-A814-4486-8884-4FBA6D379BC5}" srcOrd="0" destOrd="0" presId="urn:microsoft.com/office/officeart/2005/8/layout/lProcess2"/>
    <dgm:cxn modelId="{BD81A2FA-A786-47B9-A9FE-7E729D7C81E4}" srcId="{4F6B45F8-56F9-4297-8550-4E13E10C4009}" destId="{06CA21EB-5FF5-4AA5-8174-EC7F39DEFC7B}" srcOrd="0" destOrd="0" parTransId="{E824057A-8840-4243-934C-76BADE1E4D39}" sibTransId="{20E1B4B9-392C-4749-9212-827090E1376A}"/>
    <dgm:cxn modelId="{4DA08518-89FC-40C9-8AAD-51D846E6211E}" srcId="{4C32FB91-D09F-42EC-9483-8B677D24DC8A}" destId="{EA83F234-EEDF-466B-A41E-23C47D665CA7}" srcOrd="1" destOrd="0" parTransId="{B28BB245-FFCB-490D-95B6-373519A0CAA3}" sibTransId="{53B68726-7B60-4CA9-AD59-FFFB79FF13A9}"/>
    <dgm:cxn modelId="{A0AD5639-C73E-41EA-80EF-59548E314082}" srcId="{A66FF45D-4C82-47FD-B6C8-B4F3911A0A33}" destId="{9ACBD255-CD3C-4BFA-A132-2E93DC32EE2D}" srcOrd="2" destOrd="0" parTransId="{B9AF7F47-E1CD-4E81-88AD-EB8F10E05796}" sibTransId="{82B5524A-B7A1-426F-BFB3-3CBF3C47F97B}"/>
    <dgm:cxn modelId="{0135FA4D-062A-41E0-9639-7BC754493FEB}" srcId="{9ACBD255-CD3C-4BFA-A132-2E93DC32EE2D}" destId="{2638DB02-621F-4FCE-A461-DB4CEB2AC56D}" srcOrd="0" destOrd="0" parTransId="{F48B5E6E-2469-48BF-86D1-F1552C6C94C6}" sibTransId="{EF6B87D7-1618-4914-A773-F028E658A3F1}"/>
    <dgm:cxn modelId="{2C37DAF2-34E5-4DE7-B44D-9A504D41A50A}" type="presOf" srcId="{E27A62AE-3DBA-4922-BD1A-A166232B6A3C}" destId="{D088BDDB-BC19-448E-858F-126A5851E193}" srcOrd="0" destOrd="0" presId="urn:microsoft.com/office/officeart/2005/8/layout/lProcess2"/>
    <dgm:cxn modelId="{8F8FCAE8-240A-4256-832F-BC45289A7BB8}" type="presParOf" srcId="{B0D64D3B-694B-4B43-80EF-48CE7F7AEF0F}" destId="{F6A5A1DE-39E0-4113-B1E2-E00EE18D4DF3}" srcOrd="0" destOrd="0" presId="urn:microsoft.com/office/officeart/2005/8/layout/lProcess2"/>
    <dgm:cxn modelId="{0B23B2B8-1D01-4C9E-BA2F-D39A8E8CA1D6}" type="presParOf" srcId="{F6A5A1DE-39E0-4113-B1E2-E00EE18D4DF3}" destId="{1695F482-D3A4-4352-8C21-C92B1FDBE6D6}" srcOrd="0" destOrd="0" presId="urn:microsoft.com/office/officeart/2005/8/layout/lProcess2"/>
    <dgm:cxn modelId="{B4320ECA-49B3-437B-A838-D539AD67794B}" type="presParOf" srcId="{F6A5A1DE-39E0-4113-B1E2-E00EE18D4DF3}" destId="{E2D28A4C-9843-4EDD-B14A-AE8CA2F3B8D6}" srcOrd="1" destOrd="0" presId="urn:microsoft.com/office/officeart/2005/8/layout/lProcess2"/>
    <dgm:cxn modelId="{974BE6D2-512F-4E28-88BC-A9ACAE68D0AC}" type="presParOf" srcId="{F6A5A1DE-39E0-4113-B1E2-E00EE18D4DF3}" destId="{4F004974-813B-4029-BAE0-7716AB0094A5}" srcOrd="2" destOrd="0" presId="urn:microsoft.com/office/officeart/2005/8/layout/lProcess2"/>
    <dgm:cxn modelId="{D49100FD-8A60-4963-ADB8-F2D47D1BA652}" type="presParOf" srcId="{4F004974-813B-4029-BAE0-7716AB0094A5}" destId="{EFB58209-9BE6-454D-BB48-39A523A35DD2}" srcOrd="0" destOrd="0" presId="urn:microsoft.com/office/officeart/2005/8/layout/lProcess2"/>
    <dgm:cxn modelId="{4ED1AE1C-5C07-45FC-BEAA-1CE8EEEDF2A3}" type="presParOf" srcId="{EFB58209-9BE6-454D-BB48-39A523A35DD2}" destId="{FF69EE28-7AE0-48ED-B736-946750704F68}" srcOrd="0" destOrd="0" presId="urn:microsoft.com/office/officeart/2005/8/layout/lProcess2"/>
    <dgm:cxn modelId="{21E4FA50-D0AF-4C6E-9597-4C8837EA8999}" type="presParOf" srcId="{EFB58209-9BE6-454D-BB48-39A523A35DD2}" destId="{338F0ECB-C12C-4D6A-9920-F3C53F563420}" srcOrd="1" destOrd="0" presId="urn:microsoft.com/office/officeart/2005/8/layout/lProcess2"/>
    <dgm:cxn modelId="{80E0480C-6741-4349-80CF-A3C208A5AA54}" type="presParOf" srcId="{EFB58209-9BE6-454D-BB48-39A523A35DD2}" destId="{F7163CF2-A814-4486-8884-4FBA6D379BC5}" srcOrd="2" destOrd="0" presId="urn:microsoft.com/office/officeart/2005/8/layout/lProcess2"/>
    <dgm:cxn modelId="{753CD13E-8F52-4D03-AE57-5E41555C9F01}" type="presParOf" srcId="{B0D64D3B-694B-4B43-80EF-48CE7F7AEF0F}" destId="{83DFD03D-481F-464B-8FDA-5BEB6FC2AB95}" srcOrd="1" destOrd="0" presId="urn:microsoft.com/office/officeart/2005/8/layout/lProcess2"/>
    <dgm:cxn modelId="{710A3664-D2EC-4FB2-9ED1-49360E3894AD}" type="presParOf" srcId="{B0D64D3B-694B-4B43-80EF-48CE7F7AEF0F}" destId="{31811D3B-E3FE-4780-93FD-FE100907E91B}" srcOrd="2" destOrd="0" presId="urn:microsoft.com/office/officeart/2005/8/layout/lProcess2"/>
    <dgm:cxn modelId="{FA3A95E1-B21C-45DC-B2E5-195C8B6EFD04}" type="presParOf" srcId="{31811D3B-E3FE-4780-93FD-FE100907E91B}" destId="{4A808A47-5653-4C66-8985-8A9147E65577}" srcOrd="0" destOrd="0" presId="urn:microsoft.com/office/officeart/2005/8/layout/lProcess2"/>
    <dgm:cxn modelId="{4E23D7A0-09E5-487D-9651-6977CB7F018E}" type="presParOf" srcId="{31811D3B-E3FE-4780-93FD-FE100907E91B}" destId="{87BA4B77-B454-4867-ABF6-645057447C68}" srcOrd="1" destOrd="0" presId="urn:microsoft.com/office/officeart/2005/8/layout/lProcess2"/>
    <dgm:cxn modelId="{E4BFE94C-3B44-4125-BD36-FEC60C68CEC5}" type="presParOf" srcId="{31811D3B-E3FE-4780-93FD-FE100907E91B}" destId="{9E6B53F4-1E50-48D9-9970-3AD582C7D348}" srcOrd="2" destOrd="0" presId="urn:microsoft.com/office/officeart/2005/8/layout/lProcess2"/>
    <dgm:cxn modelId="{D2FB9DAA-F932-4253-B38C-F578390C02FD}" type="presParOf" srcId="{9E6B53F4-1E50-48D9-9970-3AD582C7D348}" destId="{DEEE7DC1-D90E-4CAF-B7E2-B74C1381DA3D}" srcOrd="0" destOrd="0" presId="urn:microsoft.com/office/officeart/2005/8/layout/lProcess2"/>
    <dgm:cxn modelId="{BE3DEBF2-6A5C-4CBA-99A0-7E3B739F5878}" type="presParOf" srcId="{DEEE7DC1-D90E-4CAF-B7E2-B74C1381DA3D}" destId="{115EDACC-F68E-4A79-A77B-A4C039E54978}" srcOrd="0" destOrd="0" presId="urn:microsoft.com/office/officeart/2005/8/layout/lProcess2"/>
    <dgm:cxn modelId="{65AF03EB-041F-4227-B4D7-CA383386CA58}" type="presParOf" srcId="{DEEE7DC1-D90E-4CAF-B7E2-B74C1381DA3D}" destId="{E9DB5B2E-0E7B-4CCB-A7EF-C8FFD8D10AD8}" srcOrd="1" destOrd="0" presId="urn:microsoft.com/office/officeart/2005/8/layout/lProcess2"/>
    <dgm:cxn modelId="{39C57BE0-B809-4CD2-B5AA-0238E894BCC9}" type="presParOf" srcId="{DEEE7DC1-D90E-4CAF-B7E2-B74C1381DA3D}" destId="{D088BDDB-BC19-448E-858F-126A5851E193}" srcOrd="2" destOrd="0" presId="urn:microsoft.com/office/officeart/2005/8/layout/lProcess2"/>
    <dgm:cxn modelId="{1EC67A35-3724-46E3-8721-9B7DAB783B9D}" type="presParOf" srcId="{B0D64D3B-694B-4B43-80EF-48CE7F7AEF0F}" destId="{951D316C-37E7-4B9C-AD1A-8E986F559987}" srcOrd="3" destOrd="0" presId="urn:microsoft.com/office/officeart/2005/8/layout/lProcess2"/>
    <dgm:cxn modelId="{A0E319FF-0996-4C1E-8616-2FC055A69533}" type="presParOf" srcId="{B0D64D3B-694B-4B43-80EF-48CE7F7AEF0F}" destId="{DCD0598A-1FE1-453D-90D9-C945F8D6C75B}" srcOrd="4" destOrd="0" presId="urn:microsoft.com/office/officeart/2005/8/layout/lProcess2"/>
    <dgm:cxn modelId="{B6DE5796-6451-4CF8-A98B-26DBD8F68B76}" type="presParOf" srcId="{DCD0598A-1FE1-453D-90D9-C945F8D6C75B}" destId="{692391FA-68CB-4B28-9878-BC3AADC68542}" srcOrd="0" destOrd="0" presId="urn:microsoft.com/office/officeart/2005/8/layout/lProcess2"/>
    <dgm:cxn modelId="{B3C4FDE3-FC25-447B-8A38-EA9B18356A07}" type="presParOf" srcId="{DCD0598A-1FE1-453D-90D9-C945F8D6C75B}" destId="{64ED0F63-1B22-4C59-9607-2247F91825C1}" srcOrd="1" destOrd="0" presId="urn:microsoft.com/office/officeart/2005/8/layout/lProcess2"/>
    <dgm:cxn modelId="{F5DF35DE-C1F0-4295-B2EC-DF4D32E25C60}" type="presParOf" srcId="{DCD0598A-1FE1-453D-90D9-C945F8D6C75B}" destId="{C2D0D15F-65F1-4A54-97BB-48E531C94BE0}" srcOrd="2" destOrd="0" presId="urn:microsoft.com/office/officeart/2005/8/layout/lProcess2"/>
    <dgm:cxn modelId="{A0243266-9206-4400-8F08-7C0578176DB8}" type="presParOf" srcId="{C2D0D15F-65F1-4A54-97BB-48E531C94BE0}" destId="{786D00B5-FB0C-422D-8948-BC4F20FB8B85}" srcOrd="0" destOrd="0" presId="urn:microsoft.com/office/officeart/2005/8/layout/lProcess2"/>
    <dgm:cxn modelId="{C212C8C2-F011-465A-8CBF-2A5F83936796}" type="presParOf" srcId="{786D00B5-FB0C-422D-8948-BC4F20FB8B85}" destId="{F72F4015-D50E-4FB3-8D27-47061334D94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EA050A-78A1-41FC-9CE3-86AA70A44CED}" type="doc">
      <dgm:prSet loTypeId="urn:microsoft.com/office/officeart/2005/8/layout/hList2#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BBD383F-3F9B-4A0B-A6BC-8A1F47493AC7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ОО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BFDBC42-082D-42F0-8900-1E1C47001E2F}" type="parTrans" cxnId="{1A537F1B-26DC-455D-8ED8-500821DCB6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84E11FD-6F49-4A8E-B6AB-C03FAACF5625}" type="sibTrans" cxnId="{1A537F1B-26DC-455D-8ED8-500821DCB6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93570A5-EB19-4475-A578-16786AF5708B}">
      <dgm:prSet phldrT="[Текст]" custT="1"/>
      <dgm:spPr>
        <a:solidFill>
          <a:srgbClr val="7030A0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разработка</a:t>
          </a:r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КР</a:t>
          </a:r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с </a:t>
          </a:r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учетом</a:t>
          </a:r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18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кодификатора</a:t>
          </a:r>
          <a:r>
            <a:rPr lang="en-US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ФИПИ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5009D8C-FFA4-4D55-B47A-059E8107EEEC}" type="parTrans" cxnId="{CE13F01B-94D0-4A5D-B14A-D30E98D3122D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3B3BAA1-4E28-4246-A8CD-9B3C8DC7EFC7}" type="sibTrans" cxnId="{CE13F01B-94D0-4A5D-B14A-D30E98D3122D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47680A3-34CC-4578-996A-7ABF5E0CB932}">
      <dgm:prSet phldrT="[Текст]" custT="1"/>
      <dgm:spPr>
        <a:solidFill>
          <a:srgbClr val="7030A0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наблюдатели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0EC7C67-AC83-4F7D-BB2D-1701DA453024}" type="parTrans" cxnId="{FE227DEA-F0BA-4060-B807-18393D32E0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CD15F84-BCEC-4B85-9716-725470EC3FB6}" type="sibTrans" cxnId="{FE227DEA-F0BA-4060-B807-18393D32E093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33C9650-3BA2-48D2-AD65-B29F98580ECD}">
      <dgm:prSet phldrT="[Текст]" custT="1"/>
      <dgm:spPr>
        <a:solidFill>
          <a:srgbClr val="7030A0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независимая проверка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63FC006-CD2F-43F2-937D-82F0A9714C53}" type="parTrans" cxnId="{2B3FEB3C-6F6E-411F-B264-57B8177C33B6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6453D33-942C-4A6E-8474-B8FE2CBFAA24}" type="sibTrans" cxnId="{2B3FEB3C-6F6E-411F-B264-57B8177C33B6}">
      <dgm:prSet/>
      <dgm:spPr/>
      <dgm:t>
        <a:bodyPr/>
        <a:lstStyle/>
        <a:p>
          <a:endParaRPr lang="ru-RU" sz="16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1BCB210-EF08-4D12-B5BA-8D21BDAD8F96}">
      <dgm:prSet phldrT="[Текст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Инструмент текущая КР</a:t>
          </a:r>
          <a:endParaRPr lang="ru-RU" sz="1800" b="1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ACF9754-94D2-489D-8970-FBEAFB8FF076}" type="parTrans" cxnId="{03C90944-3670-4912-B45B-B61A2583D3AB}">
      <dgm:prSet/>
      <dgm:spPr/>
      <dgm:t>
        <a:bodyPr/>
        <a:lstStyle/>
        <a:p>
          <a:endParaRPr lang="ru-RU"/>
        </a:p>
      </dgm:t>
    </dgm:pt>
    <dgm:pt modelId="{04512F62-4571-4465-8254-18D10092EE8D}" type="sibTrans" cxnId="{03C90944-3670-4912-B45B-B61A2583D3AB}">
      <dgm:prSet/>
      <dgm:spPr/>
      <dgm:t>
        <a:bodyPr/>
        <a:lstStyle/>
        <a:p>
          <a:endParaRPr lang="ru-RU"/>
        </a:p>
      </dgm:t>
    </dgm:pt>
    <dgm:pt modelId="{DE2B804A-F1A2-4220-ACC7-63E5727EBF53}">
      <dgm:prSet phldrT="[Текст]" custT="1"/>
      <dgm:spPr>
        <a:solidFill>
          <a:srgbClr val="7030A0"/>
        </a:solidFill>
      </dgm:spPr>
      <dgm:t>
        <a:bodyPr/>
        <a:lstStyle/>
        <a:p>
          <a:pPr>
            <a:lnSpc>
              <a:spcPct val="150000"/>
            </a:lnSpc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Инструмент –</a:t>
          </a:r>
        </a:p>
        <a:p>
          <a:pPr>
            <a:lnSpc>
              <a:spcPct val="150000"/>
            </a:lnSpc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административная КР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67CB7AF-6E87-4183-B1D2-9106D92439A5}" type="parTrans" cxnId="{016B765C-1E7D-4375-950E-CC2C5E8A60B8}">
      <dgm:prSet/>
      <dgm:spPr/>
      <dgm:t>
        <a:bodyPr/>
        <a:lstStyle/>
        <a:p>
          <a:endParaRPr lang="ru-RU"/>
        </a:p>
      </dgm:t>
    </dgm:pt>
    <dgm:pt modelId="{05BADF0A-8782-430B-88FE-D88E2B6DC599}" type="sibTrans" cxnId="{016B765C-1E7D-4375-950E-CC2C5E8A60B8}">
      <dgm:prSet/>
      <dgm:spPr/>
      <dgm:t>
        <a:bodyPr/>
        <a:lstStyle/>
        <a:p>
          <a:endParaRPr lang="ru-RU"/>
        </a:p>
      </dgm:t>
    </dgm:pt>
    <dgm:pt modelId="{2A108B1B-F957-4BD8-8C3A-45EEDBB83826}">
      <dgm:prSet custT="1"/>
      <dgm:spPr>
        <a:solidFill>
          <a:srgbClr val="92D050"/>
        </a:solidFill>
      </dgm:spPr>
      <dgm:t>
        <a:bodyPr/>
        <a:lstStyle/>
        <a:p>
          <a:pPr marL="171450" indent="0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Итоговые оценки</a:t>
          </a:r>
          <a:endParaRPr lang="ru-RU" sz="1800" b="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E77C265-3EB4-4BF8-9551-C6299E46CDE8}" type="parTrans" cxnId="{90A52694-F0E5-48E8-9B9B-B00BE23D6A1A}">
      <dgm:prSet/>
      <dgm:spPr/>
      <dgm:t>
        <a:bodyPr/>
        <a:lstStyle/>
        <a:p>
          <a:endParaRPr lang="ru-RU"/>
        </a:p>
      </dgm:t>
    </dgm:pt>
    <dgm:pt modelId="{F9E539B3-3CD3-4C00-A0FC-9C7333292B9F}" type="sibTrans" cxnId="{90A52694-F0E5-48E8-9B9B-B00BE23D6A1A}">
      <dgm:prSet/>
      <dgm:spPr/>
      <dgm:t>
        <a:bodyPr/>
        <a:lstStyle/>
        <a:p>
          <a:endParaRPr lang="ru-RU"/>
        </a:p>
      </dgm:t>
    </dgm:pt>
    <dgm:pt modelId="{074DCDE1-9860-428F-B9CF-DF41680DE7AF}">
      <dgm:prSet phldrT="[Текст]" custT="1"/>
      <dgm:spPr/>
      <dgm:t>
        <a:bodyPr/>
        <a:lstStyle/>
        <a:p>
          <a:pPr marL="171450" indent="0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учителя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E2FD65D-5D4A-4AE0-8133-45B9ECBB3E17}" type="parTrans" cxnId="{CFA8EF98-3F8D-4139-A2E3-3F24FA66C150}">
      <dgm:prSet/>
      <dgm:spPr/>
      <dgm:t>
        <a:bodyPr/>
        <a:lstStyle/>
        <a:p>
          <a:endParaRPr lang="ru-RU"/>
        </a:p>
      </dgm:t>
    </dgm:pt>
    <dgm:pt modelId="{CE6D3DDF-BA80-48B5-9DD5-F16A12E91774}" type="sibTrans" cxnId="{CFA8EF98-3F8D-4139-A2E3-3F24FA66C150}">
      <dgm:prSet/>
      <dgm:spPr/>
      <dgm:t>
        <a:bodyPr/>
        <a:lstStyle/>
        <a:p>
          <a:endParaRPr lang="ru-RU"/>
        </a:p>
      </dgm:t>
    </dgm:pt>
    <dgm:pt modelId="{46012F4E-0B32-46C1-8CA3-FEE1498FF208}">
      <dgm:prSet phldrT="[Текст]" custT="1"/>
      <dgm:spPr>
        <a:solidFill>
          <a:srgbClr val="92D050"/>
        </a:solidFill>
      </dgm:spPr>
      <dgm:t>
        <a:bodyPr/>
        <a:lstStyle/>
        <a:p>
          <a:pPr marL="173038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Текущие оценки</a:t>
          </a:r>
          <a:endParaRPr lang="ru-RU" sz="1800" b="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E977E10-F355-422D-B8A2-C3EB6FD502B8}" type="parTrans" cxnId="{AC3C2403-7887-4C90-AF31-618286F148A3}">
      <dgm:prSet/>
      <dgm:spPr/>
      <dgm:t>
        <a:bodyPr/>
        <a:lstStyle/>
        <a:p>
          <a:endParaRPr lang="ru-RU"/>
        </a:p>
      </dgm:t>
    </dgm:pt>
    <dgm:pt modelId="{89740C3C-07E6-4570-82F0-98EC7D120C83}" type="sibTrans" cxnId="{AC3C2403-7887-4C90-AF31-618286F148A3}">
      <dgm:prSet/>
      <dgm:spPr/>
      <dgm:t>
        <a:bodyPr/>
        <a:lstStyle/>
        <a:p>
          <a:endParaRPr lang="ru-RU"/>
        </a:p>
      </dgm:t>
    </dgm:pt>
    <dgm:pt modelId="{B4D1A407-A7E9-40F4-84F6-42247E67F983}">
      <dgm:prSet custT="1"/>
      <dgm:spPr>
        <a:solidFill>
          <a:srgbClr val="92D050"/>
        </a:solidFill>
      </dgm:spPr>
      <dgm:t>
        <a:bodyPr/>
        <a:lstStyle/>
        <a:p>
          <a:pPr marL="0" indent="0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Обозначение «Типа задания»</a:t>
          </a:r>
          <a:endParaRPr lang="ru-RU" sz="1800" b="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A3139BC-3133-42B2-8377-F36A1F63C301}" type="parTrans" cxnId="{8539CADA-BFBE-4220-845E-6EFB08EF5C70}">
      <dgm:prSet/>
      <dgm:spPr/>
      <dgm:t>
        <a:bodyPr/>
        <a:lstStyle/>
        <a:p>
          <a:endParaRPr lang="ru-RU"/>
        </a:p>
      </dgm:t>
    </dgm:pt>
    <dgm:pt modelId="{5B47D216-6910-4D09-9F6F-ADF9DAA540B2}" type="sibTrans" cxnId="{8539CADA-BFBE-4220-845E-6EFB08EF5C70}">
      <dgm:prSet/>
      <dgm:spPr/>
      <dgm:t>
        <a:bodyPr/>
        <a:lstStyle/>
        <a:p>
          <a:endParaRPr lang="ru-RU"/>
        </a:p>
      </dgm:t>
    </dgm:pt>
    <dgm:pt modelId="{0886FB20-A3F8-4788-9F3B-3A24CDBBA3E8}">
      <dgm:prSet custT="1"/>
      <dgm:spPr>
        <a:solidFill>
          <a:srgbClr val="92D050"/>
        </a:solidFill>
      </dgm:spPr>
      <dgm:t>
        <a:bodyPr/>
        <a:lstStyle/>
        <a:p>
          <a:pPr marL="0" indent="0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Протоколы КР</a:t>
          </a:r>
          <a:endParaRPr lang="ru-RU" sz="1800" b="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E8ED2AA-2BEB-4147-A903-3B4E21FC50D9}" type="parTrans" cxnId="{1FD39E37-BFE0-4BC7-95D1-EEAE66CC47F4}">
      <dgm:prSet/>
      <dgm:spPr/>
      <dgm:t>
        <a:bodyPr/>
        <a:lstStyle/>
        <a:p>
          <a:endParaRPr lang="ru-RU"/>
        </a:p>
      </dgm:t>
    </dgm:pt>
    <dgm:pt modelId="{833827AE-3D14-49BE-BBF0-A43053171082}" type="sibTrans" cxnId="{1FD39E37-BFE0-4BC7-95D1-EEAE66CC47F4}">
      <dgm:prSet/>
      <dgm:spPr/>
      <dgm:t>
        <a:bodyPr/>
        <a:lstStyle/>
        <a:p>
          <a:endParaRPr lang="ru-RU"/>
        </a:p>
      </dgm:t>
    </dgm:pt>
    <dgm:pt modelId="{5FC61A17-570C-4584-B87F-EDDFF4BD27BE}">
      <dgm:prSet phldrT="[Текст]" custT="1"/>
      <dgm:spPr>
        <a:solidFill>
          <a:srgbClr val="92D050"/>
        </a:solidFill>
      </dgm:spPr>
      <dgm:t>
        <a:bodyPr/>
        <a:lstStyle/>
        <a:p>
          <a:pPr>
            <a:lnSpc>
              <a:spcPct val="120000"/>
            </a:lnSpc>
          </a:pPr>
          <a:r>
            <a:rPr lang="ru-RU" sz="1800" b="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Ведение КТП</a:t>
          </a:r>
        </a:p>
      </dgm:t>
    </dgm:pt>
    <dgm:pt modelId="{B9350EE6-D484-4B74-B355-FDBF44FE93DC}" type="parTrans" cxnId="{4F624D5E-B3B3-42CC-963D-F2A9CEADC7F9}">
      <dgm:prSet/>
      <dgm:spPr/>
      <dgm:t>
        <a:bodyPr/>
        <a:lstStyle/>
        <a:p>
          <a:endParaRPr lang="ru-RU"/>
        </a:p>
      </dgm:t>
    </dgm:pt>
    <dgm:pt modelId="{062DA459-6395-4C11-ACF3-02696351A0EB}" type="sibTrans" cxnId="{4F624D5E-B3B3-42CC-963D-F2A9CEADC7F9}">
      <dgm:prSet/>
      <dgm:spPr/>
      <dgm:t>
        <a:bodyPr/>
        <a:lstStyle/>
        <a:p>
          <a:endParaRPr lang="ru-RU"/>
        </a:p>
      </dgm:t>
    </dgm:pt>
    <dgm:pt modelId="{1D80A63D-976B-46D7-A6F3-30FE257EE6F6}">
      <dgm:prSet phldrT="[Текст]" custT="1"/>
      <dgm:spPr>
        <a:solidFill>
          <a:srgbClr val="92D050"/>
        </a:solidFill>
      </dgm:spPr>
      <dgm:t>
        <a:bodyPr/>
        <a:lstStyle/>
        <a:p>
          <a:pPr>
            <a:lnSpc>
              <a:spcPct val="120000"/>
            </a:lnSpc>
          </a:pPr>
          <a:r>
            <a:rPr lang="ru-RU" sz="1800" b="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Ведение ЭЖ</a:t>
          </a:r>
        </a:p>
      </dgm:t>
    </dgm:pt>
    <dgm:pt modelId="{C7BDA0FE-A11B-4B09-BDAF-92116FC18A61}" type="parTrans" cxnId="{92A0F98B-8A80-4B2F-9CEF-D52184A0BA0D}">
      <dgm:prSet/>
      <dgm:spPr/>
      <dgm:t>
        <a:bodyPr/>
        <a:lstStyle/>
        <a:p>
          <a:endParaRPr lang="ru-RU"/>
        </a:p>
      </dgm:t>
    </dgm:pt>
    <dgm:pt modelId="{9CC45848-1BAB-4723-A225-D6DBAFFE13BF}" type="sibTrans" cxnId="{92A0F98B-8A80-4B2F-9CEF-D52184A0BA0D}">
      <dgm:prSet/>
      <dgm:spPr/>
      <dgm:t>
        <a:bodyPr/>
        <a:lstStyle/>
        <a:p>
          <a:endParaRPr lang="ru-RU"/>
        </a:p>
      </dgm:t>
    </dgm:pt>
    <dgm:pt modelId="{56F07D81-8DDB-4E17-BA96-0BCA7A22249C}">
      <dgm:prSet custT="1"/>
      <dgm:spPr>
        <a:solidFill>
          <a:srgbClr val="92D050"/>
        </a:solidFill>
      </dgm:spPr>
      <dgm:t>
        <a:bodyPr/>
        <a:lstStyle/>
        <a:p>
          <a:pPr marL="0" indent="0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Разработка </a:t>
          </a:r>
          <a:r>
            <a:rPr lang="ru-RU" sz="1800" b="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текущих КР у учетом кодификатора ФИПИ</a:t>
          </a:r>
          <a:endParaRPr lang="ru-RU" sz="1800" b="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E85DE4A-270D-4037-8E7C-7D5D72902C40}" type="parTrans" cxnId="{2B3D35C2-1325-4E21-B1C2-76B11AE3E6C3}">
      <dgm:prSet/>
      <dgm:spPr/>
      <dgm:t>
        <a:bodyPr/>
        <a:lstStyle/>
        <a:p>
          <a:endParaRPr lang="ru-RU"/>
        </a:p>
      </dgm:t>
    </dgm:pt>
    <dgm:pt modelId="{C27212F4-C2AA-46A6-8165-CFA93B6BE22E}" type="sibTrans" cxnId="{2B3D35C2-1325-4E21-B1C2-76B11AE3E6C3}">
      <dgm:prSet/>
      <dgm:spPr/>
      <dgm:t>
        <a:bodyPr/>
        <a:lstStyle/>
        <a:p>
          <a:endParaRPr lang="ru-RU"/>
        </a:p>
      </dgm:t>
    </dgm:pt>
    <dgm:pt modelId="{D159DA28-4583-4CC9-9796-9E6890E9C6D3}" type="pres">
      <dgm:prSet presAssocID="{09EA050A-78A1-41FC-9CE3-86AA70A44CE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39FCD8-4ED1-41D9-B1D0-F9788FE471D2}" type="pres">
      <dgm:prSet presAssocID="{074DCDE1-9860-428F-B9CF-DF41680DE7A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47730-06B3-4D82-B851-926B29F4135E}" type="pres">
      <dgm:prSet presAssocID="{074DCDE1-9860-428F-B9CF-DF41680DE7AF}" presName="imag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61D6617-B906-4C3F-BDFE-88536A3259C4}" type="pres">
      <dgm:prSet presAssocID="{074DCDE1-9860-428F-B9CF-DF41680DE7AF}" presName="childNode" presStyleLbl="node1" presStyleIdx="0" presStyleCnt="2" custLinFactNeighborX="14998" custLinFactNeighborY="-1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9F8FBD-BB11-4141-9DD1-99AF0292C77E}" type="pres">
      <dgm:prSet presAssocID="{074DCDE1-9860-428F-B9CF-DF41680DE7AF}" presName="parentNode" presStyleLbl="revTx" presStyleIdx="0" presStyleCnt="2" custScaleX="95175" custScaleY="81683" custLinFactNeighborX="77116" custLinFactNeighborY="24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560DC-F5D6-4A58-8B08-4EBF34A7F318}" type="pres">
      <dgm:prSet presAssocID="{CE6D3DDF-BA80-48B5-9DD5-F16A12E91774}" presName="sibTrans" presStyleCnt="0"/>
      <dgm:spPr/>
      <dgm:t>
        <a:bodyPr/>
        <a:lstStyle/>
        <a:p>
          <a:endParaRPr lang="ru-RU"/>
        </a:p>
      </dgm:t>
    </dgm:pt>
    <dgm:pt modelId="{4B82A687-734A-4D72-B8B5-9B8F651CC513}" type="pres">
      <dgm:prSet presAssocID="{ABBD383F-3F9B-4A0B-A6BC-8A1F47493AC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940A0-BAA9-4AB2-B78E-B91E4B67006B}" type="pres">
      <dgm:prSet presAssocID="{ABBD383F-3F9B-4A0B-A6BC-8A1F47493AC7}" presName="image" presStyleLbl="fgImgPlace1" presStyleIdx="1" presStyleCnt="2" custLinFactNeighborX="-26681" custLinFactNeighborY="-42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BE690A-8F57-4917-AAF4-2888B8A7F6A4}" type="pres">
      <dgm:prSet presAssocID="{ABBD383F-3F9B-4A0B-A6BC-8A1F47493AC7}" presName="childNode" presStyleLbl="node1" presStyleIdx="1" presStyleCnt="2" custLinFactNeighborX="1678" custLinFactNeighborY="-8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D3618-79ED-47B3-B918-8184A8323D79}" type="pres">
      <dgm:prSet presAssocID="{ABBD383F-3F9B-4A0B-A6BC-8A1F47493AC7}" presName="parentNode" presStyleLbl="revTx" presStyleIdx="1" presStyleCnt="2" custScaleY="63696" custLinFactNeighborX="519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C2403-7887-4C90-AF31-618286F148A3}" srcId="{1D80A63D-976B-46D7-A6F3-30FE257EE6F6}" destId="{46012F4E-0B32-46C1-8CA3-FEE1498FF208}" srcOrd="0" destOrd="0" parTransId="{7E977E10-F355-422D-B8A2-C3EB6FD502B8}" sibTransId="{89740C3C-07E6-4570-82F0-98EC7D120C83}"/>
    <dgm:cxn modelId="{A477B8D6-9820-4081-A560-F118533E67D2}" type="presOf" srcId="{0886FB20-A3F8-4788-9F3B-3A24CDBBA3E8}" destId="{061D6617-B906-4C3F-BDFE-88536A3259C4}" srcOrd="0" destOrd="7" presId="urn:microsoft.com/office/officeart/2005/8/layout/hList2#1"/>
    <dgm:cxn modelId="{B419BE19-61A2-4F5D-8773-061270293DBC}" type="presOf" srcId="{1D80A63D-976B-46D7-A6F3-30FE257EE6F6}" destId="{061D6617-B906-4C3F-BDFE-88536A3259C4}" srcOrd="0" destOrd="2" presId="urn:microsoft.com/office/officeart/2005/8/layout/hList2#1"/>
    <dgm:cxn modelId="{92A0F98B-8A80-4B2F-9CEF-D52184A0BA0D}" srcId="{074DCDE1-9860-428F-B9CF-DF41680DE7AF}" destId="{1D80A63D-976B-46D7-A6F3-30FE257EE6F6}" srcOrd="2" destOrd="0" parTransId="{C7BDA0FE-A11B-4B09-BDAF-92116FC18A61}" sibTransId="{9CC45848-1BAB-4723-A225-D6DBAFFE13BF}"/>
    <dgm:cxn modelId="{17CAEEC5-38E8-4017-845C-F2F7D6A49799}" type="presOf" srcId="{C47680A3-34CC-4578-996A-7ABF5E0CB932}" destId="{2BBE690A-8F57-4917-AAF4-2888B8A7F6A4}" srcOrd="0" destOrd="2" presId="urn:microsoft.com/office/officeart/2005/8/layout/hList2#1"/>
    <dgm:cxn modelId="{30F5D76C-2CCE-43DE-AF87-D38333C2C1F4}" type="presOf" srcId="{B4D1A407-A7E9-40F4-84F6-42247E67F983}" destId="{061D6617-B906-4C3F-BDFE-88536A3259C4}" srcOrd="0" destOrd="5" presId="urn:microsoft.com/office/officeart/2005/8/layout/hList2#1"/>
    <dgm:cxn modelId="{6B36E066-3EE1-402D-983A-2A02F3332AFA}" type="presOf" srcId="{5FC61A17-570C-4584-B87F-EDDFF4BD27BE}" destId="{061D6617-B906-4C3F-BDFE-88536A3259C4}" srcOrd="0" destOrd="1" presId="urn:microsoft.com/office/officeart/2005/8/layout/hList2#1"/>
    <dgm:cxn modelId="{2B3FEB3C-6F6E-411F-B264-57B8177C33B6}" srcId="{ABBD383F-3F9B-4A0B-A6BC-8A1F47493AC7}" destId="{433C9650-3BA2-48D2-AD65-B29F98580ECD}" srcOrd="3" destOrd="0" parTransId="{E63FC006-CD2F-43F2-937D-82F0A9714C53}" sibTransId="{A6453D33-942C-4A6E-8474-B8FE2CBFAA24}"/>
    <dgm:cxn modelId="{2B3D35C2-1325-4E21-B1C2-76B11AE3E6C3}" srcId="{074DCDE1-9860-428F-B9CF-DF41680DE7AF}" destId="{56F07D81-8DDB-4E17-BA96-0BCA7A22249C}" srcOrd="4" destOrd="0" parTransId="{1E85DE4A-270D-4037-8E7C-7D5D72902C40}" sibTransId="{C27212F4-C2AA-46A6-8165-CFA93B6BE22E}"/>
    <dgm:cxn modelId="{B4C98092-12A7-49AE-B47B-DE3215DF9D4D}" type="presOf" srcId="{ABBD383F-3F9B-4A0B-A6BC-8A1F47493AC7}" destId="{DE4D3618-79ED-47B3-B918-8184A8323D79}" srcOrd="0" destOrd="0" presId="urn:microsoft.com/office/officeart/2005/8/layout/hList2#1"/>
    <dgm:cxn modelId="{CFA8EF98-3F8D-4139-A2E3-3F24FA66C150}" srcId="{09EA050A-78A1-41FC-9CE3-86AA70A44CED}" destId="{074DCDE1-9860-428F-B9CF-DF41680DE7AF}" srcOrd="0" destOrd="0" parTransId="{BE2FD65D-5D4A-4AE0-8133-45B9ECBB3E17}" sibTransId="{CE6D3DDF-BA80-48B5-9DD5-F16A12E91774}"/>
    <dgm:cxn modelId="{1FD39E37-BFE0-4BC7-95D1-EEAE66CC47F4}" srcId="{074DCDE1-9860-428F-B9CF-DF41680DE7AF}" destId="{0886FB20-A3F8-4788-9F3B-3A24CDBBA3E8}" srcOrd="5" destOrd="0" parTransId="{FE8ED2AA-2BEB-4147-A903-3B4E21FC50D9}" sibTransId="{833827AE-3D14-49BE-BBF0-A43053171082}"/>
    <dgm:cxn modelId="{43BF3C19-CF81-4494-8A1D-9A6E665D6A2B}" type="presOf" srcId="{074DCDE1-9860-428F-B9CF-DF41680DE7AF}" destId="{C59F8FBD-BB11-4141-9DD1-99AF0292C77E}" srcOrd="0" destOrd="0" presId="urn:microsoft.com/office/officeart/2005/8/layout/hList2#1"/>
    <dgm:cxn modelId="{90A52694-F0E5-48E8-9B9B-B00BE23D6A1A}" srcId="{1D80A63D-976B-46D7-A6F3-30FE257EE6F6}" destId="{2A108B1B-F957-4BD8-8C3A-45EEDBB83826}" srcOrd="1" destOrd="0" parTransId="{DE77C265-3EB4-4BF8-9551-C6299E46CDE8}" sibTransId="{F9E539B3-3CD3-4C00-A0FC-9C7333292B9F}"/>
    <dgm:cxn modelId="{C0E61E06-81E1-4EFE-8CD8-62A330497B93}" type="presOf" srcId="{B1BCB210-EF08-4D12-B5BA-8D21BDAD8F96}" destId="{061D6617-B906-4C3F-BDFE-88536A3259C4}" srcOrd="0" destOrd="0" presId="urn:microsoft.com/office/officeart/2005/8/layout/hList2#1"/>
    <dgm:cxn modelId="{8539CADA-BFBE-4220-845E-6EFB08EF5C70}" srcId="{074DCDE1-9860-428F-B9CF-DF41680DE7AF}" destId="{B4D1A407-A7E9-40F4-84F6-42247E67F983}" srcOrd="3" destOrd="0" parTransId="{EA3139BC-3133-42B2-8377-F36A1F63C301}" sibTransId="{5B47D216-6910-4D09-9F6F-ADF9DAA540B2}"/>
    <dgm:cxn modelId="{FE227DEA-F0BA-4060-B807-18393D32E093}" srcId="{ABBD383F-3F9B-4A0B-A6BC-8A1F47493AC7}" destId="{C47680A3-34CC-4578-996A-7ABF5E0CB932}" srcOrd="2" destOrd="0" parTransId="{70EC7C67-AC83-4F7D-BB2D-1701DA453024}" sibTransId="{CCD15F84-BCEC-4B85-9716-725470EC3FB6}"/>
    <dgm:cxn modelId="{76E6F3A8-102D-48A6-AEE7-08F414B1365E}" type="presOf" srcId="{56F07D81-8DDB-4E17-BA96-0BCA7A22249C}" destId="{061D6617-B906-4C3F-BDFE-88536A3259C4}" srcOrd="0" destOrd="6" presId="urn:microsoft.com/office/officeart/2005/8/layout/hList2#1"/>
    <dgm:cxn modelId="{C56C376D-1D68-4337-87C4-0A29D622F8A5}" type="presOf" srcId="{DE2B804A-F1A2-4220-ACC7-63E5727EBF53}" destId="{2BBE690A-8F57-4917-AAF4-2888B8A7F6A4}" srcOrd="0" destOrd="0" presId="urn:microsoft.com/office/officeart/2005/8/layout/hList2#1"/>
    <dgm:cxn modelId="{45D57BA9-A309-4397-814B-8674B9F8C554}" type="presOf" srcId="{093570A5-EB19-4475-A578-16786AF5708B}" destId="{2BBE690A-8F57-4917-AAF4-2888B8A7F6A4}" srcOrd="0" destOrd="1" presId="urn:microsoft.com/office/officeart/2005/8/layout/hList2#1"/>
    <dgm:cxn modelId="{016B765C-1E7D-4375-950E-CC2C5E8A60B8}" srcId="{ABBD383F-3F9B-4A0B-A6BC-8A1F47493AC7}" destId="{DE2B804A-F1A2-4220-ACC7-63E5727EBF53}" srcOrd="0" destOrd="0" parTransId="{367CB7AF-6E87-4183-B1D2-9106D92439A5}" sibTransId="{05BADF0A-8782-430B-88FE-D88E2B6DC599}"/>
    <dgm:cxn modelId="{3C33CF40-5471-4C90-9D30-F9F87580642B}" type="presOf" srcId="{2A108B1B-F957-4BD8-8C3A-45EEDBB83826}" destId="{061D6617-B906-4C3F-BDFE-88536A3259C4}" srcOrd="0" destOrd="4" presId="urn:microsoft.com/office/officeart/2005/8/layout/hList2#1"/>
    <dgm:cxn modelId="{1A537F1B-26DC-455D-8ED8-500821DCB693}" srcId="{09EA050A-78A1-41FC-9CE3-86AA70A44CED}" destId="{ABBD383F-3F9B-4A0B-A6BC-8A1F47493AC7}" srcOrd="1" destOrd="0" parTransId="{9BFDBC42-082D-42F0-8900-1E1C47001E2F}" sibTransId="{B84E11FD-6F49-4A8E-B6AB-C03FAACF5625}"/>
    <dgm:cxn modelId="{03C90944-3670-4912-B45B-B61A2583D3AB}" srcId="{074DCDE1-9860-428F-B9CF-DF41680DE7AF}" destId="{B1BCB210-EF08-4D12-B5BA-8D21BDAD8F96}" srcOrd="0" destOrd="0" parTransId="{DACF9754-94D2-489D-8970-FBEAFB8FF076}" sibTransId="{04512F62-4571-4465-8254-18D10092EE8D}"/>
    <dgm:cxn modelId="{F1264D7E-F6E5-4FA7-91A0-F485FD6246F5}" type="presOf" srcId="{09EA050A-78A1-41FC-9CE3-86AA70A44CED}" destId="{D159DA28-4583-4CC9-9796-9E6890E9C6D3}" srcOrd="0" destOrd="0" presId="urn:microsoft.com/office/officeart/2005/8/layout/hList2#1"/>
    <dgm:cxn modelId="{CE13F01B-94D0-4A5D-B14A-D30E98D3122D}" srcId="{ABBD383F-3F9B-4A0B-A6BC-8A1F47493AC7}" destId="{093570A5-EB19-4475-A578-16786AF5708B}" srcOrd="1" destOrd="0" parTransId="{95009D8C-FFA4-4D55-B47A-059E8107EEEC}" sibTransId="{93B3BAA1-4E28-4246-A8CD-9B3C8DC7EFC7}"/>
    <dgm:cxn modelId="{146E5AA1-6867-49F5-82C3-BE4217FF1CCE}" type="presOf" srcId="{46012F4E-0B32-46C1-8CA3-FEE1498FF208}" destId="{061D6617-B906-4C3F-BDFE-88536A3259C4}" srcOrd="0" destOrd="3" presId="urn:microsoft.com/office/officeart/2005/8/layout/hList2#1"/>
    <dgm:cxn modelId="{46920C93-A6C9-4F8A-B5C7-32272D0485F2}" type="presOf" srcId="{433C9650-3BA2-48D2-AD65-B29F98580ECD}" destId="{2BBE690A-8F57-4917-AAF4-2888B8A7F6A4}" srcOrd="0" destOrd="3" presId="urn:microsoft.com/office/officeart/2005/8/layout/hList2#1"/>
    <dgm:cxn modelId="{4F624D5E-B3B3-42CC-963D-F2A9CEADC7F9}" srcId="{074DCDE1-9860-428F-B9CF-DF41680DE7AF}" destId="{5FC61A17-570C-4584-B87F-EDDFF4BD27BE}" srcOrd="1" destOrd="0" parTransId="{B9350EE6-D484-4B74-B355-FDBF44FE93DC}" sibTransId="{062DA459-6395-4C11-ACF3-02696351A0EB}"/>
    <dgm:cxn modelId="{FF745640-7778-4D69-8A7A-6D706EA52F9C}" type="presParOf" srcId="{D159DA28-4583-4CC9-9796-9E6890E9C6D3}" destId="{2B39FCD8-4ED1-41D9-B1D0-F9788FE471D2}" srcOrd="0" destOrd="0" presId="urn:microsoft.com/office/officeart/2005/8/layout/hList2#1"/>
    <dgm:cxn modelId="{86485BB7-67A9-4A22-AA52-1870C9AEA00F}" type="presParOf" srcId="{2B39FCD8-4ED1-41D9-B1D0-F9788FE471D2}" destId="{E3547730-06B3-4D82-B851-926B29F4135E}" srcOrd="0" destOrd="0" presId="urn:microsoft.com/office/officeart/2005/8/layout/hList2#1"/>
    <dgm:cxn modelId="{0FABC78B-BA2C-4EFB-B4F6-EEE1CCBEAADA}" type="presParOf" srcId="{2B39FCD8-4ED1-41D9-B1D0-F9788FE471D2}" destId="{061D6617-B906-4C3F-BDFE-88536A3259C4}" srcOrd="1" destOrd="0" presId="urn:microsoft.com/office/officeart/2005/8/layout/hList2#1"/>
    <dgm:cxn modelId="{A94836AE-5D2C-4D63-88D4-0561EE56213F}" type="presParOf" srcId="{2B39FCD8-4ED1-41D9-B1D0-F9788FE471D2}" destId="{C59F8FBD-BB11-4141-9DD1-99AF0292C77E}" srcOrd="2" destOrd="0" presId="urn:microsoft.com/office/officeart/2005/8/layout/hList2#1"/>
    <dgm:cxn modelId="{00662D56-FBFB-4B6D-AF43-B8ED21EF3188}" type="presParOf" srcId="{D159DA28-4583-4CC9-9796-9E6890E9C6D3}" destId="{87C560DC-F5D6-4A58-8B08-4EBF34A7F318}" srcOrd="1" destOrd="0" presId="urn:microsoft.com/office/officeart/2005/8/layout/hList2#1"/>
    <dgm:cxn modelId="{C3359DD9-8428-4E3D-B19F-8B59801FAFFD}" type="presParOf" srcId="{D159DA28-4583-4CC9-9796-9E6890E9C6D3}" destId="{4B82A687-734A-4D72-B8B5-9B8F651CC513}" srcOrd="2" destOrd="0" presId="urn:microsoft.com/office/officeart/2005/8/layout/hList2#1"/>
    <dgm:cxn modelId="{3FC09398-D1C5-4756-B8AE-51D7283E13A4}" type="presParOf" srcId="{4B82A687-734A-4D72-B8B5-9B8F651CC513}" destId="{EC9940A0-BAA9-4AB2-B78E-B91E4B67006B}" srcOrd="0" destOrd="0" presId="urn:microsoft.com/office/officeart/2005/8/layout/hList2#1"/>
    <dgm:cxn modelId="{4D7C7092-6D01-49DD-B23D-876E68532A97}" type="presParOf" srcId="{4B82A687-734A-4D72-B8B5-9B8F651CC513}" destId="{2BBE690A-8F57-4917-AAF4-2888B8A7F6A4}" srcOrd="1" destOrd="0" presId="urn:microsoft.com/office/officeart/2005/8/layout/hList2#1"/>
    <dgm:cxn modelId="{D5A86A12-9E05-41F2-89D8-B835D11A7503}" type="presParOf" srcId="{4B82A687-734A-4D72-B8B5-9B8F651CC513}" destId="{DE4D3618-79ED-47B3-B918-8184A8323D79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4C11E3-9E08-4FCC-9AE5-EFD9D66284A1}" type="doc">
      <dgm:prSet loTypeId="urn:microsoft.com/office/officeart/2008/layout/VerticalCurved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4D87A72-570E-4FC1-AA63-8E3852E04DDE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Отсутствие КТП в ЭЖ</a:t>
          </a:r>
          <a:endParaRPr lang="ru-RU" dirty="0"/>
        </a:p>
      </dgm:t>
    </dgm:pt>
    <dgm:pt modelId="{FB156BBF-6C9A-4896-8701-D123154EFD62}" type="parTrans" cxnId="{0671980B-4FBE-47CA-B76F-F739310E6D27}">
      <dgm:prSet/>
      <dgm:spPr/>
      <dgm:t>
        <a:bodyPr/>
        <a:lstStyle/>
        <a:p>
          <a:endParaRPr lang="ru-RU"/>
        </a:p>
      </dgm:t>
    </dgm:pt>
    <dgm:pt modelId="{C234072E-E6CC-4F8A-B3F6-3EBEB2B9D63F}" type="sibTrans" cxnId="{0671980B-4FBE-47CA-B76F-F739310E6D27}">
      <dgm:prSet/>
      <dgm:spPr/>
      <dgm:t>
        <a:bodyPr/>
        <a:lstStyle/>
        <a:p>
          <a:endParaRPr lang="ru-RU"/>
        </a:p>
      </dgm:t>
    </dgm:pt>
    <dgm:pt modelId="{C40FF0FD-A934-41E4-9591-1904AE07E0A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Некорректное указание в ЭЖ типа урока</a:t>
          </a:r>
          <a:endParaRPr lang="ru-RU" dirty="0"/>
        </a:p>
      </dgm:t>
    </dgm:pt>
    <dgm:pt modelId="{086FDEE6-3835-4F10-A930-0C7DDA4F35A8}" type="parTrans" cxnId="{B8F31D66-8E96-4D2B-B222-DC5E79A69506}">
      <dgm:prSet/>
      <dgm:spPr/>
      <dgm:t>
        <a:bodyPr/>
        <a:lstStyle/>
        <a:p>
          <a:endParaRPr lang="ru-RU"/>
        </a:p>
      </dgm:t>
    </dgm:pt>
    <dgm:pt modelId="{44D7FF1C-0D0F-4782-92FF-E51181A91CC1}" type="sibTrans" cxnId="{B8F31D66-8E96-4D2B-B222-DC5E79A69506}">
      <dgm:prSet/>
      <dgm:spPr/>
      <dgm:t>
        <a:bodyPr/>
        <a:lstStyle/>
        <a:p>
          <a:endParaRPr lang="ru-RU"/>
        </a:p>
      </dgm:t>
    </dgm:pt>
    <dgm:pt modelId="{F58E9EF7-D1F1-4CAD-AB52-C6F55F03929E}">
      <dgm:prSet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Технические ошибки пользователей</a:t>
          </a:r>
        </a:p>
      </dgm:t>
    </dgm:pt>
    <dgm:pt modelId="{F3E09A9C-9B32-4BF1-83FE-DBBAFDF401DE}" type="parTrans" cxnId="{9B5B6620-105D-48EE-B732-C65C4AD2CB5E}">
      <dgm:prSet/>
      <dgm:spPr/>
      <dgm:t>
        <a:bodyPr/>
        <a:lstStyle/>
        <a:p>
          <a:endParaRPr lang="ru-RU"/>
        </a:p>
      </dgm:t>
    </dgm:pt>
    <dgm:pt modelId="{3B22C948-04DD-494A-884E-A98F4679914F}" type="sibTrans" cxnId="{9B5B6620-105D-48EE-B732-C65C4AD2CB5E}">
      <dgm:prSet/>
      <dgm:spPr/>
      <dgm:t>
        <a:bodyPr/>
        <a:lstStyle/>
        <a:p>
          <a:endParaRPr lang="ru-RU"/>
        </a:p>
      </dgm:t>
    </dgm:pt>
    <dgm:pt modelId="{34615417-C7A5-4BB9-A1A1-2FA5A6F70DB8}">
      <dgm:prSet phldrT="[Текст]"/>
      <dgm:spPr>
        <a:solidFill>
          <a:srgbClr val="009999"/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Проведение КР без учета проверяемых КЭС</a:t>
          </a:r>
          <a:endParaRPr lang="ru-RU" dirty="0"/>
        </a:p>
      </dgm:t>
    </dgm:pt>
    <dgm:pt modelId="{F45ADA70-73D5-4B21-AD63-70C6F2378B28}" type="parTrans" cxnId="{A3528E38-5170-48F4-A240-5ECE6ADB4F31}">
      <dgm:prSet/>
      <dgm:spPr/>
      <dgm:t>
        <a:bodyPr/>
        <a:lstStyle/>
        <a:p>
          <a:endParaRPr lang="ru-RU"/>
        </a:p>
      </dgm:t>
    </dgm:pt>
    <dgm:pt modelId="{B4DF6AF3-B9C0-44A5-85C2-44C1DE8F01D7}" type="sibTrans" cxnId="{A3528E38-5170-48F4-A240-5ECE6ADB4F31}">
      <dgm:prSet/>
      <dgm:spPr/>
      <dgm:t>
        <a:bodyPr/>
        <a:lstStyle/>
        <a:p>
          <a:endParaRPr lang="ru-RU"/>
        </a:p>
      </dgm:t>
    </dgm:pt>
    <dgm:pt modelId="{E559F788-3588-4816-8718-EDF01DADE89A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Отсутствие банка КР</a:t>
          </a:r>
          <a:endParaRPr lang="ru-RU" dirty="0"/>
        </a:p>
      </dgm:t>
    </dgm:pt>
    <dgm:pt modelId="{CDF662BF-CD97-4D11-8D77-DC7A9CEA45AD}" type="parTrans" cxnId="{1DA47F66-6BAF-4191-B92C-8278E18FDF54}">
      <dgm:prSet/>
      <dgm:spPr/>
      <dgm:t>
        <a:bodyPr/>
        <a:lstStyle/>
        <a:p>
          <a:endParaRPr lang="ru-RU"/>
        </a:p>
      </dgm:t>
    </dgm:pt>
    <dgm:pt modelId="{45A5DE27-0A8D-4BFE-9A71-FA9CDE3BA9A8}" type="sibTrans" cxnId="{1DA47F66-6BAF-4191-B92C-8278E18FDF54}">
      <dgm:prSet/>
      <dgm:spPr/>
      <dgm:t>
        <a:bodyPr/>
        <a:lstStyle/>
        <a:p>
          <a:endParaRPr lang="ru-RU"/>
        </a:p>
      </dgm:t>
    </dgm:pt>
    <dgm:pt modelId="{B8EC2F06-0075-4560-8C03-F489BDD29897}" type="pres">
      <dgm:prSet presAssocID="{604C11E3-9E08-4FCC-9AE5-EFD9D66284A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7C214A8-7965-4C71-AC0F-FCF325BAA381}" type="pres">
      <dgm:prSet presAssocID="{604C11E3-9E08-4FCC-9AE5-EFD9D66284A1}" presName="Name1" presStyleCnt="0"/>
      <dgm:spPr/>
    </dgm:pt>
    <dgm:pt modelId="{F2D4C272-25BA-473A-B822-E681B7CC21F7}" type="pres">
      <dgm:prSet presAssocID="{604C11E3-9E08-4FCC-9AE5-EFD9D66284A1}" presName="cycle" presStyleCnt="0"/>
      <dgm:spPr/>
    </dgm:pt>
    <dgm:pt modelId="{4957ED95-ED88-42FF-85EE-709E54DAA42B}" type="pres">
      <dgm:prSet presAssocID="{604C11E3-9E08-4FCC-9AE5-EFD9D66284A1}" presName="srcNode" presStyleLbl="node1" presStyleIdx="0" presStyleCnt="5"/>
      <dgm:spPr/>
    </dgm:pt>
    <dgm:pt modelId="{D9AEB21C-938F-49F7-89FB-570B7148C10F}" type="pres">
      <dgm:prSet presAssocID="{604C11E3-9E08-4FCC-9AE5-EFD9D66284A1}" presName="conn" presStyleLbl="parChTrans1D2" presStyleIdx="0" presStyleCnt="1"/>
      <dgm:spPr/>
      <dgm:t>
        <a:bodyPr/>
        <a:lstStyle/>
        <a:p>
          <a:endParaRPr lang="ru-RU"/>
        </a:p>
      </dgm:t>
    </dgm:pt>
    <dgm:pt modelId="{F42B0B39-FE40-4DB3-844D-4A86D6627DFD}" type="pres">
      <dgm:prSet presAssocID="{604C11E3-9E08-4FCC-9AE5-EFD9D66284A1}" presName="extraNode" presStyleLbl="node1" presStyleIdx="0" presStyleCnt="5"/>
      <dgm:spPr/>
    </dgm:pt>
    <dgm:pt modelId="{D6A46321-B839-4E26-B044-6A2E61CEEFC4}" type="pres">
      <dgm:prSet presAssocID="{604C11E3-9E08-4FCC-9AE5-EFD9D66284A1}" presName="dstNode" presStyleLbl="node1" presStyleIdx="0" presStyleCnt="5"/>
      <dgm:spPr/>
    </dgm:pt>
    <dgm:pt modelId="{076893E9-E864-45F0-A2B9-0937CB83DC03}" type="pres">
      <dgm:prSet presAssocID="{E4D87A72-570E-4FC1-AA63-8E3852E04DD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F9954-7173-4E4C-8AB9-34FB7C0DA42B}" type="pres">
      <dgm:prSet presAssocID="{E4D87A72-570E-4FC1-AA63-8E3852E04DDE}" presName="accent_1" presStyleCnt="0"/>
      <dgm:spPr/>
    </dgm:pt>
    <dgm:pt modelId="{A5CE8863-796F-4DC3-B98F-649102699902}" type="pres">
      <dgm:prSet presAssocID="{E4D87A72-570E-4FC1-AA63-8E3852E04DDE}" presName="accentRepeatNode" presStyleLbl="solidFgAcc1" presStyleIdx="0" presStyleCnt="5"/>
      <dgm:spPr>
        <a:solidFill>
          <a:srgbClr val="80A13A"/>
        </a:solidFill>
      </dgm:spPr>
      <dgm:t>
        <a:bodyPr/>
        <a:lstStyle/>
        <a:p>
          <a:endParaRPr lang="ru-RU"/>
        </a:p>
      </dgm:t>
    </dgm:pt>
    <dgm:pt modelId="{3C6EB6D5-C7FA-496E-BA94-FB777B03296D}" type="pres">
      <dgm:prSet presAssocID="{C40FF0FD-A934-41E4-9591-1904AE07E0A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E579B-03BC-420A-9C10-2A97C17F61C2}" type="pres">
      <dgm:prSet presAssocID="{C40FF0FD-A934-41E4-9591-1904AE07E0A9}" presName="accent_2" presStyleCnt="0"/>
      <dgm:spPr/>
    </dgm:pt>
    <dgm:pt modelId="{32CCA0CC-6B57-4A87-B8F8-EC1222A513C0}" type="pres">
      <dgm:prSet presAssocID="{C40FF0FD-A934-41E4-9591-1904AE07E0A9}" presName="accentRepeatNode" presStyleLbl="solidFgAcc1" presStyleIdx="1" presStyleCnt="5"/>
      <dgm:spPr>
        <a:solidFill>
          <a:srgbClr val="3C9746"/>
        </a:solidFill>
      </dgm:spPr>
      <dgm:t>
        <a:bodyPr/>
        <a:lstStyle/>
        <a:p>
          <a:endParaRPr lang="ru-RU"/>
        </a:p>
      </dgm:t>
    </dgm:pt>
    <dgm:pt modelId="{1469026E-4F4D-4945-BF1C-AE05C002864C}" type="pres">
      <dgm:prSet presAssocID="{34615417-C7A5-4BB9-A1A1-2FA5A6F70DB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4113D-8B17-455E-8974-AD5B67C95F8F}" type="pres">
      <dgm:prSet presAssocID="{34615417-C7A5-4BB9-A1A1-2FA5A6F70DB8}" presName="accent_3" presStyleCnt="0"/>
      <dgm:spPr/>
    </dgm:pt>
    <dgm:pt modelId="{D92C5390-3403-4F95-82B0-DB3C30125ACD}" type="pres">
      <dgm:prSet presAssocID="{34615417-C7A5-4BB9-A1A1-2FA5A6F70DB8}" presName="accentRepeatNode" presStyleLbl="solidFgAcc1" presStyleIdx="2" presStyleCnt="5"/>
      <dgm:spPr>
        <a:solidFill>
          <a:srgbClr val="449E94"/>
        </a:solidFill>
      </dgm:spPr>
      <dgm:t>
        <a:bodyPr/>
        <a:lstStyle/>
        <a:p>
          <a:endParaRPr lang="ru-RU"/>
        </a:p>
      </dgm:t>
    </dgm:pt>
    <dgm:pt modelId="{B9DF9724-F564-46AC-9266-14B78F590B72}" type="pres">
      <dgm:prSet presAssocID="{E559F788-3588-4816-8718-EDF01DADE89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A246F-E873-434A-A0F4-D76A9FB7F3E0}" type="pres">
      <dgm:prSet presAssocID="{E559F788-3588-4816-8718-EDF01DADE89A}" presName="accent_4" presStyleCnt="0"/>
      <dgm:spPr/>
    </dgm:pt>
    <dgm:pt modelId="{771D9F6F-E303-46E8-8051-9CFA02CBE156}" type="pres">
      <dgm:prSet presAssocID="{E559F788-3588-4816-8718-EDF01DADE89A}" presName="accentRepeatNode" presStyleLbl="solidFgAcc1" presStyleIdx="3" presStyleCnt="5"/>
      <dgm:spPr>
        <a:solidFill>
          <a:srgbClr val="455F92"/>
        </a:solidFill>
      </dgm:spPr>
      <dgm:t>
        <a:bodyPr/>
        <a:lstStyle/>
        <a:p>
          <a:endParaRPr lang="ru-RU"/>
        </a:p>
      </dgm:t>
    </dgm:pt>
    <dgm:pt modelId="{1B8548FF-8D9A-4E99-8540-F03227A3767E}" type="pres">
      <dgm:prSet presAssocID="{F58E9EF7-D1F1-4CAD-AB52-C6F55F03929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B9826-9EDB-43AC-BEEB-05C95EE19896}" type="pres">
      <dgm:prSet presAssocID="{F58E9EF7-D1F1-4CAD-AB52-C6F55F03929E}" presName="accent_5" presStyleCnt="0"/>
      <dgm:spPr/>
    </dgm:pt>
    <dgm:pt modelId="{87660A1A-87AB-4235-98CB-23FC0E1DFF9E}" type="pres">
      <dgm:prSet presAssocID="{F58E9EF7-D1F1-4CAD-AB52-C6F55F03929E}" presName="accentRepeatNode" presStyleLbl="solidFgAcc1" presStyleIdx="4" presStyleCnt="5"/>
      <dgm:spPr>
        <a:solidFill>
          <a:srgbClr val="6F4F96"/>
        </a:solidFill>
      </dgm:spPr>
      <dgm:t>
        <a:bodyPr/>
        <a:lstStyle/>
        <a:p>
          <a:endParaRPr lang="ru-RU"/>
        </a:p>
      </dgm:t>
    </dgm:pt>
  </dgm:ptLst>
  <dgm:cxnLst>
    <dgm:cxn modelId="{3885AB55-105A-49BC-94F0-2FECA008E825}" type="presOf" srcId="{E559F788-3588-4816-8718-EDF01DADE89A}" destId="{B9DF9724-F564-46AC-9266-14B78F590B72}" srcOrd="0" destOrd="0" presId="urn:microsoft.com/office/officeart/2008/layout/VerticalCurvedList"/>
    <dgm:cxn modelId="{B8F31D66-8E96-4D2B-B222-DC5E79A69506}" srcId="{604C11E3-9E08-4FCC-9AE5-EFD9D66284A1}" destId="{C40FF0FD-A934-41E4-9591-1904AE07E0A9}" srcOrd="1" destOrd="0" parTransId="{086FDEE6-3835-4F10-A930-0C7DDA4F35A8}" sibTransId="{44D7FF1C-0D0F-4782-92FF-E51181A91CC1}"/>
    <dgm:cxn modelId="{9B5B6620-105D-48EE-B732-C65C4AD2CB5E}" srcId="{604C11E3-9E08-4FCC-9AE5-EFD9D66284A1}" destId="{F58E9EF7-D1F1-4CAD-AB52-C6F55F03929E}" srcOrd="4" destOrd="0" parTransId="{F3E09A9C-9B32-4BF1-83FE-DBBAFDF401DE}" sibTransId="{3B22C948-04DD-494A-884E-A98F4679914F}"/>
    <dgm:cxn modelId="{EF5EDF5D-35BD-48D8-94D1-732EC18EB08C}" type="presOf" srcId="{C234072E-E6CC-4F8A-B3F6-3EBEB2B9D63F}" destId="{D9AEB21C-938F-49F7-89FB-570B7148C10F}" srcOrd="0" destOrd="0" presId="urn:microsoft.com/office/officeart/2008/layout/VerticalCurvedList"/>
    <dgm:cxn modelId="{0671980B-4FBE-47CA-B76F-F739310E6D27}" srcId="{604C11E3-9E08-4FCC-9AE5-EFD9D66284A1}" destId="{E4D87A72-570E-4FC1-AA63-8E3852E04DDE}" srcOrd="0" destOrd="0" parTransId="{FB156BBF-6C9A-4896-8701-D123154EFD62}" sibTransId="{C234072E-E6CC-4F8A-B3F6-3EBEB2B9D63F}"/>
    <dgm:cxn modelId="{0C66E76D-61F2-4A9E-8525-A6F70F4699F3}" type="presOf" srcId="{34615417-C7A5-4BB9-A1A1-2FA5A6F70DB8}" destId="{1469026E-4F4D-4945-BF1C-AE05C002864C}" srcOrd="0" destOrd="0" presId="urn:microsoft.com/office/officeart/2008/layout/VerticalCurvedList"/>
    <dgm:cxn modelId="{2284F77F-7868-4618-B08D-A37DAABB7291}" type="presOf" srcId="{C40FF0FD-A934-41E4-9591-1904AE07E0A9}" destId="{3C6EB6D5-C7FA-496E-BA94-FB777B03296D}" srcOrd="0" destOrd="0" presId="urn:microsoft.com/office/officeart/2008/layout/VerticalCurvedList"/>
    <dgm:cxn modelId="{F7E56A21-C6FD-4037-B6DB-9FE7AF588FAC}" type="presOf" srcId="{E4D87A72-570E-4FC1-AA63-8E3852E04DDE}" destId="{076893E9-E864-45F0-A2B9-0937CB83DC03}" srcOrd="0" destOrd="0" presId="urn:microsoft.com/office/officeart/2008/layout/VerticalCurvedList"/>
    <dgm:cxn modelId="{A3528E38-5170-48F4-A240-5ECE6ADB4F31}" srcId="{604C11E3-9E08-4FCC-9AE5-EFD9D66284A1}" destId="{34615417-C7A5-4BB9-A1A1-2FA5A6F70DB8}" srcOrd="2" destOrd="0" parTransId="{F45ADA70-73D5-4B21-AD63-70C6F2378B28}" sibTransId="{B4DF6AF3-B9C0-44A5-85C2-44C1DE8F01D7}"/>
    <dgm:cxn modelId="{1DA47F66-6BAF-4191-B92C-8278E18FDF54}" srcId="{604C11E3-9E08-4FCC-9AE5-EFD9D66284A1}" destId="{E559F788-3588-4816-8718-EDF01DADE89A}" srcOrd="3" destOrd="0" parTransId="{CDF662BF-CD97-4D11-8D77-DC7A9CEA45AD}" sibTransId="{45A5DE27-0A8D-4BFE-9A71-FA9CDE3BA9A8}"/>
    <dgm:cxn modelId="{8F773B8C-E0F3-4CDC-AF12-A409401329FD}" type="presOf" srcId="{604C11E3-9E08-4FCC-9AE5-EFD9D66284A1}" destId="{B8EC2F06-0075-4560-8C03-F489BDD29897}" srcOrd="0" destOrd="0" presId="urn:microsoft.com/office/officeart/2008/layout/VerticalCurvedList"/>
    <dgm:cxn modelId="{C7D01925-933D-4803-AEA5-7085E7836133}" type="presOf" srcId="{F58E9EF7-D1F1-4CAD-AB52-C6F55F03929E}" destId="{1B8548FF-8D9A-4E99-8540-F03227A3767E}" srcOrd="0" destOrd="0" presId="urn:microsoft.com/office/officeart/2008/layout/VerticalCurvedList"/>
    <dgm:cxn modelId="{DDEF8918-1DDD-4082-AAD9-D11ED9B727A3}" type="presParOf" srcId="{B8EC2F06-0075-4560-8C03-F489BDD29897}" destId="{A7C214A8-7965-4C71-AC0F-FCF325BAA381}" srcOrd="0" destOrd="0" presId="urn:microsoft.com/office/officeart/2008/layout/VerticalCurvedList"/>
    <dgm:cxn modelId="{5F73D2FF-FB95-47F0-98F7-0F5C3FC2852F}" type="presParOf" srcId="{A7C214A8-7965-4C71-AC0F-FCF325BAA381}" destId="{F2D4C272-25BA-473A-B822-E681B7CC21F7}" srcOrd="0" destOrd="0" presId="urn:microsoft.com/office/officeart/2008/layout/VerticalCurvedList"/>
    <dgm:cxn modelId="{F1FE7F22-3CDE-48EF-AEF0-61894197778F}" type="presParOf" srcId="{F2D4C272-25BA-473A-B822-E681B7CC21F7}" destId="{4957ED95-ED88-42FF-85EE-709E54DAA42B}" srcOrd="0" destOrd="0" presId="urn:microsoft.com/office/officeart/2008/layout/VerticalCurvedList"/>
    <dgm:cxn modelId="{4660512C-05CF-47F2-9896-F7E318F4E928}" type="presParOf" srcId="{F2D4C272-25BA-473A-B822-E681B7CC21F7}" destId="{D9AEB21C-938F-49F7-89FB-570B7148C10F}" srcOrd="1" destOrd="0" presId="urn:microsoft.com/office/officeart/2008/layout/VerticalCurvedList"/>
    <dgm:cxn modelId="{4F662461-A1A4-4D85-A9F8-7413CAE5F2FB}" type="presParOf" srcId="{F2D4C272-25BA-473A-B822-E681B7CC21F7}" destId="{F42B0B39-FE40-4DB3-844D-4A86D6627DFD}" srcOrd="2" destOrd="0" presId="urn:microsoft.com/office/officeart/2008/layout/VerticalCurvedList"/>
    <dgm:cxn modelId="{809A5F6C-2ECF-427C-9204-6C87C0611C75}" type="presParOf" srcId="{F2D4C272-25BA-473A-B822-E681B7CC21F7}" destId="{D6A46321-B839-4E26-B044-6A2E61CEEFC4}" srcOrd="3" destOrd="0" presId="urn:microsoft.com/office/officeart/2008/layout/VerticalCurvedList"/>
    <dgm:cxn modelId="{6B28229E-9322-401F-9FD3-C910DB33E479}" type="presParOf" srcId="{A7C214A8-7965-4C71-AC0F-FCF325BAA381}" destId="{076893E9-E864-45F0-A2B9-0937CB83DC03}" srcOrd="1" destOrd="0" presId="urn:microsoft.com/office/officeart/2008/layout/VerticalCurvedList"/>
    <dgm:cxn modelId="{3CC20DB0-D489-47C7-BB77-623715ED4136}" type="presParOf" srcId="{A7C214A8-7965-4C71-AC0F-FCF325BAA381}" destId="{7E7F9954-7173-4E4C-8AB9-34FB7C0DA42B}" srcOrd="2" destOrd="0" presId="urn:microsoft.com/office/officeart/2008/layout/VerticalCurvedList"/>
    <dgm:cxn modelId="{5642C95D-DB56-45EB-8F46-F451D19E2343}" type="presParOf" srcId="{7E7F9954-7173-4E4C-8AB9-34FB7C0DA42B}" destId="{A5CE8863-796F-4DC3-B98F-649102699902}" srcOrd="0" destOrd="0" presId="urn:microsoft.com/office/officeart/2008/layout/VerticalCurvedList"/>
    <dgm:cxn modelId="{9C87010C-4B0C-4F49-AC6A-2B7716075CF9}" type="presParOf" srcId="{A7C214A8-7965-4C71-AC0F-FCF325BAA381}" destId="{3C6EB6D5-C7FA-496E-BA94-FB777B03296D}" srcOrd="3" destOrd="0" presId="urn:microsoft.com/office/officeart/2008/layout/VerticalCurvedList"/>
    <dgm:cxn modelId="{3CE9F02E-33D7-4976-939D-A58C7E1DEF68}" type="presParOf" srcId="{A7C214A8-7965-4C71-AC0F-FCF325BAA381}" destId="{F5BE579B-03BC-420A-9C10-2A97C17F61C2}" srcOrd="4" destOrd="0" presId="urn:microsoft.com/office/officeart/2008/layout/VerticalCurvedList"/>
    <dgm:cxn modelId="{EE460F5A-FA43-4ABB-BD2C-FE4D3CA893BB}" type="presParOf" srcId="{F5BE579B-03BC-420A-9C10-2A97C17F61C2}" destId="{32CCA0CC-6B57-4A87-B8F8-EC1222A513C0}" srcOrd="0" destOrd="0" presId="urn:microsoft.com/office/officeart/2008/layout/VerticalCurvedList"/>
    <dgm:cxn modelId="{CB0FD9D0-98AA-4D40-BEBD-F7B8416AA3F5}" type="presParOf" srcId="{A7C214A8-7965-4C71-AC0F-FCF325BAA381}" destId="{1469026E-4F4D-4945-BF1C-AE05C002864C}" srcOrd="5" destOrd="0" presId="urn:microsoft.com/office/officeart/2008/layout/VerticalCurvedList"/>
    <dgm:cxn modelId="{FB68E23D-9C04-4EC1-AB49-F2D0AAF8B026}" type="presParOf" srcId="{A7C214A8-7965-4C71-AC0F-FCF325BAA381}" destId="{78B4113D-8B17-455E-8974-AD5B67C95F8F}" srcOrd="6" destOrd="0" presId="urn:microsoft.com/office/officeart/2008/layout/VerticalCurvedList"/>
    <dgm:cxn modelId="{AA8D7B7B-5A75-4649-A480-579DD4610F52}" type="presParOf" srcId="{78B4113D-8B17-455E-8974-AD5B67C95F8F}" destId="{D92C5390-3403-4F95-82B0-DB3C30125ACD}" srcOrd="0" destOrd="0" presId="urn:microsoft.com/office/officeart/2008/layout/VerticalCurvedList"/>
    <dgm:cxn modelId="{BD5087DF-20E9-4AD5-90CD-353CCBE0A7F5}" type="presParOf" srcId="{A7C214A8-7965-4C71-AC0F-FCF325BAA381}" destId="{B9DF9724-F564-46AC-9266-14B78F590B72}" srcOrd="7" destOrd="0" presId="urn:microsoft.com/office/officeart/2008/layout/VerticalCurvedList"/>
    <dgm:cxn modelId="{DEF281E3-82F3-4EB1-9F70-9A186D214223}" type="presParOf" srcId="{A7C214A8-7965-4C71-AC0F-FCF325BAA381}" destId="{AE2A246F-E873-434A-A0F4-D76A9FB7F3E0}" srcOrd="8" destOrd="0" presId="urn:microsoft.com/office/officeart/2008/layout/VerticalCurvedList"/>
    <dgm:cxn modelId="{AFBDB3ED-E98E-4DEA-BC8B-2E40D0399EAB}" type="presParOf" srcId="{AE2A246F-E873-434A-A0F4-D76A9FB7F3E0}" destId="{771D9F6F-E303-46E8-8051-9CFA02CBE156}" srcOrd="0" destOrd="0" presId="urn:microsoft.com/office/officeart/2008/layout/VerticalCurvedList"/>
    <dgm:cxn modelId="{AC5532AD-8AA5-4D0E-A5E5-C9C63A451345}" type="presParOf" srcId="{A7C214A8-7965-4C71-AC0F-FCF325BAA381}" destId="{1B8548FF-8D9A-4E99-8540-F03227A3767E}" srcOrd="9" destOrd="0" presId="urn:microsoft.com/office/officeart/2008/layout/VerticalCurvedList"/>
    <dgm:cxn modelId="{86D6A123-719E-4809-9CB5-D45114ED441B}" type="presParOf" srcId="{A7C214A8-7965-4C71-AC0F-FCF325BAA381}" destId="{DB2B9826-9EDB-43AC-BEEB-05C95EE19896}" srcOrd="10" destOrd="0" presId="urn:microsoft.com/office/officeart/2008/layout/VerticalCurvedList"/>
    <dgm:cxn modelId="{61FFA87A-1098-469C-8793-3927A26ED190}" type="presParOf" srcId="{DB2B9826-9EDB-43AC-BEEB-05C95EE19896}" destId="{87660A1A-87AB-4235-98CB-23FC0E1DFF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50ACCC-4156-4BBA-8E58-4B1C2696E76B}" type="doc">
      <dgm:prSet loTypeId="urn:microsoft.com/office/officeart/2009/3/layout/StepUpProcess" loCatId="process" qsTypeId="urn:microsoft.com/office/officeart/2005/8/quickstyle/3d1" qsCatId="3D" csTypeId="urn:microsoft.com/office/officeart/2005/8/colors/colorful3" csCatId="colorful" phldr="1"/>
      <dgm:spPr/>
    </dgm:pt>
    <dgm:pt modelId="{5124C0D3-CAB7-481B-8F37-3ED3D2291924}">
      <dgm:prSet phldrT="[Текст]" custT="1"/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Получена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автоматизированная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качества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образовательных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результатов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по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ФИЗИКЕ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9A00D-1B69-4109-8851-B2E35627B7DB}" type="parTrans" cxnId="{8303E508-1A5F-43B7-A549-FD57C70D999D}">
      <dgm:prSet/>
      <dgm:spPr/>
      <dgm:t>
        <a:bodyPr/>
        <a:lstStyle/>
        <a:p>
          <a:endParaRPr lang="ru-RU" sz="1800"/>
        </a:p>
      </dgm:t>
    </dgm:pt>
    <dgm:pt modelId="{7D7ECC59-36DE-461A-A494-3FF9D247FD38}" type="sibTrans" cxnId="{8303E508-1A5F-43B7-A549-FD57C70D999D}">
      <dgm:prSet/>
      <dgm:spPr/>
      <dgm:t>
        <a:bodyPr/>
        <a:lstStyle/>
        <a:p>
          <a:endParaRPr lang="ru-RU" sz="1800"/>
        </a:p>
      </dgm:t>
    </dgm:pt>
    <dgm:pt modelId="{AA410103-CF68-4BA2-BC90-967431F55728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Интерпретация </a:t>
          </a:r>
          <a:r>
            <a:rPr lang="ru-RU" sz="1600" b="0" dirty="0" smtClean="0">
              <a:latin typeface="Arial" pitchFamily="34" charset="0"/>
              <a:cs typeface="Arial" pitchFamily="34" charset="0"/>
            </a:rPr>
            <a:t>основных показателей для разных групп пользователей</a:t>
          </a:r>
          <a:endParaRPr lang="ru-RU" sz="1600" b="0" dirty="0"/>
        </a:p>
      </dgm:t>
    </dgm:pt>
    <dgm:pt modelId="{538017A8-44CD-49ED-B6B5-50A83EB3844B}" type="parTrans" cxnId="{72750E7B-B005-4906-9BC8-8BFB469065AF}">
      <dgm:prSet/>
      <dgm:spPr/>
      <dgm:t>
        <a:bodyPr/>
        <a:lstStyle/>
        <a:p>
          <a:endParaRPr lang="ru-RU" sz="1800"/>
        </a:p>
      </dgm:t>
    </dgm:pt>
    <dgm:pt modelId="{5C64FEBB-89AC-48C4-93EA-8D437534C3B8}" type="sibTrans" cxnId="{72750E7B-B005-4906-9BC8-8BFB469065AF}">
      <dgm:prSet/>
      <dgm:spPr/>
      <dgm:t>
        <a:bodyPr/>
        <a:lstStyle/>
        <a:p>
          <a:endParaRPr lang="ru-RU" sz="1800"/>
        </a:p>
      </dgm:t>
    </dgm:pt>
    <dgm:pt modelId="{ADEB7EBF-77BD-462C-AA1E-E6E2E1AC18F3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Выявлены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проблемные ситуации, влияющие на достоверность получаемых результатов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557C9-137F-4784-9D86-E6B102E35835}" type="parTrans" cxnId="{66B197D8-E323-423B-9805-6A0FBF975758}">
      <dgm:prSet/>
      <dgm:spPr/>
      <dgm:t>
        <a:bodyPr/>
        <a:lstStyle/>
        <a:p>
          <a:endParaRPr lang="ru-RU"/>
        </a:p>
      </dgm:t>
    </dgm:pt>
    <dgm:pt modelId="{67946B32-F4D0-4DC7-B849-F70A507BB1B3}" type="sibTrans" cxnId="{66B197D8-E323-423B-9805-6A0FBF975758}">
      <dgm:prSet/>
      <dgm:spPr/>
      <dgm:t>
        <a:bodyPr/>
        <a:lstStyle/>
        <a:p>
          <a:endParaRPr lang="ru-RU"/>
        </a:p>
      </dgm:t>
    </dgm:pt>
    <dgm:pt modelId="{3AC297EF-17CB-4445-8893-E142238C9FA2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Апробированы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организацион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ные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,  диагностические, оценочные процедуры 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64372A-0CF6-4638-8EFD-2D9E4059FD02}" type="parTrans" cxnId="{18CC0E28-C150-4585-B68D-19AC90FEF30C}">
      <dgm:prSet/>
      <dgm:spPr/>
      <dgm:t>
        <a:bodyPr/>
        <a:lstStyle/>
        <a:p>
          <a:endParaRPr lang="ru-RU"/>
        </a:p>
      </dgm:t>
    </dgm:pt>
    <dgm:pt modelId="{B86B7C06-7BCF-49C3-AB32-BFD615CCB86C}" type="sibTrans" cxnId="{18CC0E28-C150-4585-B68D-19AC90FEF30C}">
      <dgm:prSet/>
      <dgm:spPr/>
      <dgm:t>
        <a:bodyPr/>
        <a:lstStyle/>
        <a:p>
          <a:endParaRPr lang="ru-RU"/>
        </a:p>
      </dgm:t>
    </dgm:pt>
    <dgm:pt modelId="{0F07C7E5-5DDC-47B7-B9D8-B68AF193CE8F}" type="pres">
      <dgm:prSet presAssocID="{BF50ACCC-4156-4BBA-8E58-4B1C2696E76B}" presName="rootnode" presStyleCnt="0">
        <dgm:presLayoutVars>
          <dgm:chMax/>
          <dgm:chPref/>
          <dgm:dir/>
          <dgm:animLvl val="lvl"/>
        </dgm:presLayoutVars>
      </dgm:prSet>
      <dgm:spPr/>
    </dgm:pt>
    <dgm:pt modelId="{F32444B7-A03A-422D-9009-38E42ACD0D00}" type="pres">
      <dgm:prSet presAssocID="{3AC297EF-17CB-4445-8893-E142238C9FA2}" presName="composite" presStyleCnt="0"/>
      <dgm:spPr/>
    </dgm:pt>
    <dgm:pt modelId="{B798B369-E555-4C88-ADEA-6A94A28F77D1}" type="pres">
      <dgm:prSet presAssocID="{3AC297EF-17CB-4445-8893-E142238C9FA2}" presName="LShape" presStyleLbl="alignNode1" presStyleIdx="0" presStyleCnt="7"/>
      <dgm:spPr>
        <a:solidFill>
          <a:srgbClr val="D3301F"/>
        </a:solidFill>
      </dgm:spPr>
    </dgm:pt>
    <dgm:pt modelId="{F945F0DA-1B6E-4180-8882-10B88C2FFA7C}" type="pres">
      <dgm:prSet presAssocID="{3AC297EF-17CB-4445-8893-E142238C9FA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29679-7C04-4FEC-8D36-DC251AE0A63C}" type="pres">
      <dgm:prSet presAssocID="{3AC297EF-17CB-4445-8893-E142238C9FA2}" presName="Triangle" presStyleLbl="alignNode1" presStyleIdx="1" presStyleCnt="7"/>
      <dgm:spPr/>
    </dgm:pt>
    <dgm:pt modelId="{A34A19E3-3B19-43A7-BDE6-538D4E49482A}" type="pres">
      <dgm:prSet presAssocID="{B86B7C06-7BCF-49C3-AB32-BFD615CCB86C}" presName="sibTrans" presStyleCnt="0"/>
      <dgm:spPr/>
    </dgm:pt>
    <dgm:pt modelId="{178CFDEF-7CE1-4DE7-BAD7-307AC333AA7F}" type="pres">
      <dgm:prSet presAssocID="{B86B7C06-7BCF-49C3-AB32-BFD615CCB86C}" presName="space" presStyleCnt="0"/>
      <dgm:spPr/>
    </dgm:pt>
    <dgm:pt modelId="{1362852C-B17B-4326-B35A-8E1B6F5E8BC2}" type="pres">
      <dgm:prSet presAssocID="{5124C0D3-CAB7-481B-8F37-3ED3D2291924}" presName="composite" presStyleCnt="0"/>
      <dgm:spPr/>
    </dgm:pt>
    <dgm:pt modelId="{96102C25-D584-448A-914F-9CCB66BA7533}" type="pres">
      <dgm:prSet presAssocID="{5124C0D3-CAB7-481B-8F37-3ED3D2291924}" presName="LShape" presStyleLbl="alignNode1" presStyleIdx="2" presStyleCnt="7"/>
      <dgm:spPr>
        <a:solidFill>
          <a:srgbClr val="80C535"/>
        </a:solidFill>
      </dgm:spPr>
    </dgm:pt>
    <dgm:pt modelId="{3E422C5D-B7AA-4BFE-A07F-9AEFB1DF5B77}" type="pres">
      <dgm:prSet presAssocID="{5124C0D3-CAB7-481B-8F37-3ED3D2291924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60196-AD10-4F3F-886A-0F9B29704550}" type="pres">
      <dgm:prSet presAssocID="{5124C0D3-CAB7-481B-8F37-3ED3D2291924}" presName="Triangle" presStyleLbl="alignNode1" presStyleIdx="3" presStyleCnt="7"/>
      <dgm:spPr/>
    </dgm:pt>
    <dgm:pt modelId="{8446ADBD-72E9-4C19-8E67-F62AAB9EC613}" type="pres">
      <dgm:prSet presAssocID="{7D7ECC59-36DE-461A-A494-3FF9D247FD38}" presName="sibTrans" presStyleCnt="0"/>
      <dgm:spPr/>
    </dgm:pt>
    <dgm:pt modelId="{3A994C44-7E2D-43F6-8F18-8F324EB8A952}" type="pres">
      <dgm:prSet presAssocID="{7D7ECC59-36DE-461A-A494-3FF9D247FD38}" presName="space" presStyleCnt="0"/>
      <dgm:spPr/>
    </dgm:pt>
    <dgm:pt modelId="{4C8D0840-68FE-441A-A877-D205A79ED6EB}" type="pres">
      <dgm:prSet presAssocID="{ADEB7EBF-77BD-462C-AA1E-E6E2E1AC18F3}" presName="composite" presStyleCnt="0"/>
      <dgm:spPr/>
    </dgm:pt>
    <dgm:pt modelId="{B20767E4-407F-47D7-BA07-8FF7DDA3BDAB}" type="pres">
      <dgm:prSet presAssocID="{ADEB7EBF-77BD-462C-AA1E-E6E2E1AC18F3}" presName="LShape" presStyleLbl="alignNode1" presStyleIdx="4" presStyleCnt="7"/>
      <dgm:spPr>
        <a:solidFill>
          <a:schemeClr val="accent1">
            <a:lumMod val="75000"/>
          </a:schemeClr>
        </a:solidFill>
      </dgm:spPr>
    </dgm:pt>
    <dgm:pt modelId="{42F94A70-0523-4E0A-BA01-8BBB995AC776}" type="pres">
      <dgm:prSet presAssocID="{ADEB7EBF-77BD-462C-AA1E-E6E2E1AC18F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20361-4238-427D-A53F-C2D9CE3F2840}" type="pres">
      <dgm:prSet presAssocID="{ADEB7EBF-77BD-462C-AA1E-E6E2E1AC18F3}" presName="Triangle" presStyleLbl="alignNode1" presStyleIdx="5" presStyleCnt="7"/>
      <dgm:spPr/>
    </dgm:pt>
    <dgm:pt modelId="{526DC642-F745-41C7-A508-4749BEEBABED}" type="pres">
      <dgm:prSet presAssocID="{67946B32-F4D0-4DC7-B849-F70A507BB1B3}" presName="sibTrans" presStyleCnt="0"/>
      <dgm:spPr/>
    </dgm:pt>
    <dgm:pt modelId="{21FB024D-D660-45A7-A42D-14B1F3631712}" type="pres">
      <dgm:prSet presAssocID="{67946B32-F4D0-4DC7-B849-F70A507BB1B3}" presName="space" presStyleCnt="0"/>
      <dgm:spPr/>
    </dgm:pt>
    <dgm:pt modelId="{5A33082D-85A7-421E-AF86-55635BF97347}" type="pres">
      <dgm:prSet presAssocID="{AA410103-CF68-4BA2-BC90-967431F55728}" presName="composite" presStyleCnt="0"/>
      <dgm:spPr/>
    </dgm:pt>
    <dgm:pt modelId="{321F49BB-FCA2-4FC0-A54E-BBC91F5A27E8}" type="pres">
      <dgm:prSet presAssocID="{AA410103-CF68-4BA2-BC90-967431F55728}" presName="LShape" presStyleLbl="alignNode1" presStyleIdx="6" presStyleCnt="7"/>
      <dgm:spPr>
        <a:solidFill>
          <a:srgbClr val="FFC000"/>
        </a:solidFill>
      </dgm:spPr>
    </dgm:pt>
    <dgm:pt modelId="{DCAF0FE6-EF7C-45DF-B8EC-CA36C4820810}" type="pres">
      <dgm:prSet presAssocID="{AA410103-CF68-4BA2-BC90-967431F5572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6C1EC0-3DF4-4C53-9686-9D4C11CD1552}" type="presOf" srcId="{AA410103-CF68-4BA2-BC90-967431F55728}" destId="{DCAF0FE6-EF7C-45DF-B8EC-CA36C4820810}" srcOrd="0" destOrd="0" presId="urn:microsoft.com/office/officeart/2009/3/layout/StepUpProcess"/>
    <dgm:cxn modelId="{02EF7762-7086-45EA-BC70-7ACFB99FCB24}" type="presOf" srcId="{3AC297EF-17CB-4445-8893-E142238C9FA2}" destId="{F945F0DA-1B6E-4180-8882-10B88C2FFA7C}" srcOrd="0" destOrd="0" presId="urn:microsoft.com/office/officeart/2009/3/layout/StepUpProcess"/>
    <dgm:cxn modelId="{6F55F618-0737-4AF4-B227-5C8E1C4A9D8D}" type="presOf" srcId="{5124C0D3-CAB7-481B-8F37-3ED3D2291924}" destId="{3E422C5D-B7AA-4BFE-A07F-9AEFB1DF5B77}" srcOrd="0" destOrd="0" presId="urn:microsoft.com/office/officeart/2009/3/layout/StepUpProcess"/>
    <dgm:cxn modelId="{72750E7B-B005-4906-9BC8-8BFB469065AF}" srcId="{BF50ACCC-4156-4BBA-8E58-4B1C2696E76B}" destId="{AA410103-CF68-4BA2-BC90-967431F55728}" srcOrd="3" destOrd="0" parTransId="{538017A8-44CD-49ED-B6B5-50A83EB3844B}" sibTransId="{5C64FEBB-89AC-48C4-93EA-8D437534C3B8}"/>
    <dgm:cxn modelId="{18CC0E28-C150-4585-B68D-19AC90FEF30C}" srcId="{BF50ACCC-4156-4BBA-8E58-4B1C2696E76B}" destId="{3AC297EF-17CB-4445-8893-E142238C9FA2}" srcOrd="0" destOrd="0" parTransId="{4964372A-0CF6-4638-8EFD-2D9E4059FD02}" sibTransId="{B86B7C06-7BCF-49C3-AB32-BFD615CCB86C}"/>
    <dgm:cxn modelId="{33C6BFF3-9DA7-45B3-B65B-9D8D9D2326D8}" type="presOf" srcId="{ADEB7EBF-77BD-462C-AA1E-E6E2E1AC18F3}" destId="{42F94A70-0523-4E0A-BA01-8BBB995AC776}" srcOrd="0" destOrd="0" presId="urn:microsoft.com/office/officeart/2009/3/layout/StepUpProcess"/>
    <dgm:cxn modelId="{B81430FD-1FF9-451A-B112-A28EB576BB6E}" type="presOf" srcId="{BF50ACCC-4156-4BBA-8E58-4B1C2696E76B}" destId="{0F07C7E5-5DDC-47B7-B9D8-B68AF193CE8F}" srcOrd="0" destOrd="0" presId="urn:microsoft.com/office/officeart/2009/3/layout/StepUpProcess"/>
    <dgm:cxn modelId="{8303E508-1A5F-43B7-A549-FD57C70D999D}" srcId="{BF50ACCC-4156-4BBA-8E58-4B1C2696E76B}" destId="{5124C0D3-CAB7-481B-8F37-3ED3D2291924}" srcOrd="1" destOrd="0" parTransId="{AAF9A00D-1B69-4109-8851-B2E35627B7DB}" sibTransId="{7D7ECC59-36DE-461A-A494-3FF9D247FD38}"/>
    <dgm:cxn modelId="{66B197D8-E323-423B-9805-6A0FBF975758}" srcId="{BF50ACCC-4156-4BBA-8E58-4B1C2696E76B}" destId="{ADEB7EBF-77BD-462C-AA1E-E6E2E1AC18F3}" srcOrd="2" destOrd="0" parTransId="{048557C9-137F-4784-9D86-E6B102E35835}" sibTransId="{67946B32-F4D0-4DC7-B849-F70A507BB1B3}"/>
    <dgm:cxn modelId="{E20E5D6D-A447-4B85-863A-4905C95DC41D}" type="presParOf" srcId="{0F07C7E5-5DDC-47B7-B9D8-B68AF193CE8F}" destId="{F32444B7-A03A-422D-9009-38E42ACD0D00}" srcOrd="0" destOrd="0" presId="urn:microsoft.com/office/officeart/2009/3/layout/StepUpProcess"/>
    <dgm:cxn modelId="{D9BA841F-2A48-4696-AA80-910D16CFFD17}" type="presParOf" srcId="{F32444B7-A03A-422D-9009-38E42ACD0D00}" destId="{B798B369-E555-4C88-ADEA-6A94A28F77D1}" srcOrd="0" destOrd="0" presId="urn:microsoft.com/office/officeart/2009/3/layout/StepUpProcess"/>
    <dgm:cxn modelId="{1908DA89-60EA-4A79-A904-A3F69297F01F}" type="presParOf" srcId="{F32444B7-A03A-422D-9009-38E42ACD0D00}" destId="{F945F0DA-1B6E-4180-8882-10B88C2FFA7C}" srcOrd="1" destOrd="0" presId="urn:microsoft.com/office/officeart/2009/3/layout/StepUpProcess"/>
    <dgm:cxn modelId="{9142201C-93AF-4C80-922F-D8FA23BAE144}" type="presParOf" srcId="{F32444B7-A03A-422D-9009-38E42ACD0D00}" destId="{09629679-7C04-4FEC-8D36-DC251AE0A63C}" srcOrd="2" destOrd="0" presId="urn:microsoft.com/office/officeart/2009/3/layout/StepUpProcess"/>
    <dgm:cxn modelId="{A531D98D-89EF-40B9-B380-543D067B9B38}" type="presParOf" srcId="{0F07C7E5-5DDC-47B7-B9D8-B68AF193CE8F}" destId="{A34A19E3-3B19-43A7-BDE6-538D4E49482A}" srcOrd="1" destOrd="0" presId="urn:microsoft.com/office/officeart/2009/3/layout/StepUpProcess"/>
    <dgm:cxn modelId="{ED9CFBEE-C417-4880-B2FB-43858991C13B}" type="presParOf" srcId="{A34A19E3-3B19-43A7-BDE6-538D4E49482A}" destId="{178CFDEF-7CE1-4DE7-BAD7-307AC333AA7F}" srcOrd="0" destOrd="0" presId="urn:microsoft.com/office/officeart/2009/3/layout/StepUpProcess"/>
    <dgm:cxn modelId="{AFDC8895-7230-4F28-A036-936FE936DF1A}" type="presParOf" srcId="{0F07C7E5-5DDC-47B7-B9D8-B68AF193CE8F}" destId="{1362852C-B17B-4326-B35A-8E1B6F5E8BC2}" srcOrd="2" destOrd="0" presId="urn:microsoft.com/office/officeart/2009/3/layout/StepUpProcess"/>
    <dgm:cxn modelId="{D4EE669C-71F9-4856-B3CA-9172F9F88EAA}" type="presParOf" srcId="{1362852C-B17B-4326-B35A-8E1B6F5E8BC2}" destId="{96102C25-D584-448A-914F-9CCB66BA7533}" srcOrd="0" destOrd="0" presId="urn:microsoft.com/office/officeart/2009/3/layout/StepUpProcess"/>
    <dgm:cxn modelId="{B1A9482B-B144-482C-83B9-90E67283E9D3}" type="presParOf" srcId="{1362852C-B17B-4326-B35A-8E1B6F5E8BC2}" destId="{3E422C5D-B7AA-4BFE-A07F-9AEFB1DF5B77}" srcOrd="1" destOrd="0" presId="urn:microsoft.com/office/officeart/2009/3/layout/StepUpProcess"/>
    <dgm:cxn modelId="{04273732-5AC8-42AB-8D23-1FC044F96958}" type="presParOf" srcId="{1362852C-B17B-4326-B35A-8E1B6F5E8BC2}" destId="{C1060196-AD10-4F3F-886A-0F9B29704550}" srcOrd="2" destOrd="0" presId="urn:microsoft.com/office/officeart/2009/3/layout/StepUpProcess"/>
    <dgm:cxn modelId="{00989622-2076-4DA2-A022-6868B6224FC7}" type="presParOf" srcId="{0F07C7E5-5DDC-47B7-B9D8-B68AF193CE8F}" destId="{8446ADBD-72E9-4C19-8E67-F62AAB9EC613}" srcOrd="3" destOrd="0" presId="urn:microsoft.com/office/officeart/2009/3/layout/StepUpProcess"/>
    <dgm:cxn modelId="{7124AEA0-2A95-429A-9CA8-39762EC62E88}" type="presParOf" srcId="{8446ADBD-72E9-4C19-8E67-F62AAB9EC613}" destId="{3A994C44-7E2D-43F6-8F18-8F324EB8A952}" srcOrd="0" destOrd="0" presId="urn:microsoft.com/office/officeart/2009/3/layout/StepUpProcess"/>
    <dgm:cxn modelId="{1E9C73AB-315C-45F2-9CE0-456248AAC0CD}" type="presParOf" srcId="{0F07C7E5-5DDC-47B7-B9D8-B68AF193CE8F}" destId="{4C8D0840-68FE-441A-A877-D205A79ED6EB}" srcOrd="4" destOrd="0" presId="urn:microsoft.com/office/officeart/2009/3/layout/StepUpProcess"/>
    <dgm:cxn modelId="{23468C7F-C3F3-4EA4-9248-D90A2E683E27}" type="presParOf" srcId="{4C8D0840-68FE-441A-A877-D205A79ED6EB}" destId="{B20767E4-407F-47D7-BA07-8FF7DDA3BDAB}" srcOrd="0" destOrd="0" presId="urn:microsoft.com/office/officeart/2009/3/layout/StepUpProcess"/>
    <dgm:cxn modelId="{59F50C56-961E-464A-86D5-1938760AC072}" type="presParOf" srcId="{4C8D0840-68FE-441A-A877-D205A79ED6EB}" destId="{42F94A70-0523-4E0A-BA01-8BBB995AC776}" srcOrd="1" destOrd="0" presId="urn:microsoft.com/office/officeart/2009/3/layout/StepUpProcess"/>
    <dgm:cxn modelId="{15CFAC6F-B587-4BEE-8C35-4CAD9865111B}" type="presParOf" srcId="{4C8D0840-68FE-441A-A877-D205A79ED6EB}" destId="{02320361-4238-427D-A53F-C2D9CE3F2840}" srcOrd="2" destOrd="0" presId="urn:microsoft.com/office/officeart/2009/3/layout/StepUpProcess"/>
    <dgm:cxn modelId="{8E0D893D-3305-472E-B669-8F3CA807DB8B}" type="presParOf" srcId="{0F07C7E5-5DDC-47B7-B9D8-B68AF193CE8F}" destId="{526DC642-F745-41C7-A508-4749BEEBABED}" srcOrd="5" destOrd="0" presId="urn:microsoft.com/office/officeart/2009/3/layout/StepUpProcess"/>
    <dgm:cxn modelId="{940C648A-569D-446A-ADA2-F47D6188C649}" type="presParOf" srcId="{526DC642-F745-41C7-A508-4749BEEBABED}" destId="{21FB024D-D660-45A7-A42D-14B1F3631712}" srcOrd="0" destOrd="0" presId="urn:microsoft.com/office/officeart/2009/3/layout/StepUpProcess"/>
    <dgm:cxn modelId="{4C376566-D551-461B-934A-CD175D9F7EEE}" type="presParOf" srcId="{0F07C7E5-5DDC-47B7-B9D8-B68AF193CE8F}" destId="{5A33082D-85A7-421E-AF86-55635BF97347}" srcOrd="6" destOrd="0" presId="urn:microsoft.com/office/officeart/2009/3/layout/StepUpProcess"/>
    <dgm:cxn modelId="{2AF380F8-81AB-4A56-A3BA-13CE4D6C4E93}" type="presParOf" srcId="{5A33082D-85A7-421E-AF86-55635BF97347}" destId="{321F49BB-FCA2-4FC0-A54E-BBC91F5A27E8}" srcOrd="0" destOrd="0" presId="urn:microsoft.com/office/officeart/2009/3/layout/StepUpProcess"/>
    <dgm:cxn modelId="{FE400F85-C459-403F-8758-8D62B69B038B}" type="presParOf" srcId="{5A33082D-85A7-421E-AF86-55635BF97347}" destId="{DCAF0FE6-EF7C-45DF-B8EC-CA36C482081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EA050A-78A1-41FC-9CE3-86AA70A44CED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1BCB210-EF08-4D12-B5BA-8D21BDAD8F9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Ведение КТП;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DACF9754-94D2-489D-8970-FBEAFB8FF076}" type="parTrans" cxnId="{03C90944-3670-4912-B45B-B61A2583D3AB}">
      <dgm:prSet/>
      <dgm:spPr/>
      <dgm:t>
        <a:bodyPr/>
        <a:lstStyle/>
        <a:p>
          <a:endParaRPr lang="ru-RU"/>
        </a:p>
      </dgm:t>
    </dgm:pt>
    <dgm:pt modelId="{04512F62-4571-4465-8254-18D10092EE8D}" type="sibTrans" cxnId="{03C90944-3670-4912-B45B-B61A2583D3AB}">
      <dgm:prSet/>
      <dgm:spPr/>
      <dgm:t>
        <a:bodyPr/>
        <a:lstStyle/>
        <a:p>
          <a:endParaRPr lang="ru-RU"/>
        </a:p>
      </dgm:t>
    </dgm:pt>
    <dgm:pt modelId="{074DCDE1-9860-428F-B9CF-DF41680DE7AF}">
      <dgm:prSet phldrT="[Текст]" custT="1"/>
      <dgm:spPr>
        <a:solidFill>
          <a:srgbClr val="006EB8"/>
        </a:solidFill>
      </dgm:spPr>
      <dgm:t>
        <a:bodyPr/>
        <a:lstStyle/>
        <a:p>
          <a:pPr marL="171450" indent="0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учителя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E2FD65D-5D4A-4AE0-8133-45B9ECBB3E17}" type="parTrans" cxnId="{CFA8EF98-3F8D-4139-A2E3-3F24FA66C150}">
      <dgm:prSet/>
      <dgm:spPr/>
      <dgm:t>
        <a:bodyPr/>
        <a:lstStyle/>
        <a:p>
          <a:endParaRPr lang="ru-RU"/>
        </a:p>
      </dgm:t>
    </dgm:pt>
    <dgm:pt modelId="{CE6D3DDF-BA80-48B5-9DD5-F16A12E91774}" type="sibTrans" cxnId="{CFA8EF98-3F8D-4139-A2E3-3F24FA66C150}">
      <dgm:prSet/>
      <dgm:spPr/>
      <dgm:t>
        <a:bodyPr/>
        <a:lstStyle/>
        <a:p>
          <a:endParaRPr lang="ru-RU"/>
        </a:p>
      </dgm:t>
    </dgm:pt>
    <dgm:pt modelId="{1D80A63D-976B-46D7-A6F3-30FE257EE6F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Ведение ЭЖ;</a:t>
          </a:r>
        </a:p>
      </dgm:t>
    </dgm:pt>
    <dgm:pt modelId="{C7BDA0FE-A11B-4B09-BDAF-92116FC18A61}" type="parTrans" cxnId="{92A0F98B-8A80-4B2F-9CEF-D52184A0BA0D}">
      <dgm:prSet/>
      <dgm:spPr/>
      <dgm:t>
        <a:bodyPr/>
        <a:lstStyle/>
        <a:p>
          <a:endParaRPr lang="ru-RU"/>
        </a:p>
      </dgm:t>
    </dgm:pt>
    <dgm:pt modelId="{9CC45848-1BAB-4723-A225-D6DBAFFE13BF}" type="sibTrans" cxnId="{92A0F98B-8A80-4B2F-9CEF-D52184A0BA0D}">
      <dgm:prSet/>
      <dgm:spPr/>
      <dgm:t>
        <a:bodyPr/>
        <a:lstStyle/>
        <a:p>
          <a:endParaRPr lang="ru-RU"/>
        </a:p>
      </dgm:t>
    </dgm:pt>
    <dgm:pt modelId="{29188F81-6D60-4416-82E6-2E70B7CC130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Инструмент - текущая КР </a:t>
          </a: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(с учетом кодификатора ФИПИ)</a:t>
          </a:r>
          <a:endParaRPr lang="ru-RU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FAC53C1-C286-421D-BFEA-FBA67A41B484}" type="parTrans" cxnId="{7E3F20C8-1E78-4A4A-B3E4-DD24ADD02170}">
      <dgm:prSet/>
      <dgm:spPr/>
      <dgm:t>
        <a:bodyPr/>
        <a:lstStyle/>
        <a:p>
          <a:endParaRPr lang="ru-RU"/>
        </a:p>
      </dgm:t>
    </dgm:pt>
    <dgm:pt modelId="{5B2E0B26-4436-4B3C-B434-809D751E0568}" type="sibTrans" cxnId="{7E3F20C8-1E78-4A4A-B3E4-DD24ADD02170}">
      <dgm:prSet/>
      <dgm:spPr/>
      <dgm:t>
        <a:bodyPr/>
        <a:lstStyle/>
        <a:p>
          <a:endParaRPr lang="ru-RU"/>
        </a:p>
      </dgm:t>
    </dgm:pt>
    <dgm:pt modelId="{73213078-9164-4ADE-A6DF-2A928E467B89}">
      <dgm:prSet phldrT="[Текст]" custT="1"/>
      <dgm:spPr/>
      <dgm:t>
        <a:bodyPr/>
        <a:lstStyle/>
        <a:p>
          <a:pPr marL="531813" marR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наличие в КТП текущего контроля успеваемости по предмету</a:t>
          </a:r>
          <a:endParaRPr lang="ru-RU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DEE20D0-5E1B-4D78-8C36-9AB5F2735B98}" type="parTrans" cxnId="{B8E3C029-F359-456D-A6BB-4E2B16C6050B}">
      <dgm:prSet/>
      <dgm:spPr/>
      <dgm:t>
        <a:bodyPr/>
        <a:lstStyle/>
        <a:p>
          <a:endParaRPr lang="ru-RU"/>
        </a:p>
      </dgm:t>
    </dgm:pt>
    <dgm:pt modelId="{9F92645C-FC47-4153-A496-9074FECDC0C5}" type="sibTrans" cxnId="{B8E3C029-F359-456D-A6BB-4E2B16C6050B}">
      <dgm:prSet/>
      <dgm:spPr/>
      <dgm:t>
        <a:bodyPr/>
        <a:lstStyle/>
        <a:p>
          <a:endParaRPr lang="ru-RU"/>
        </a:p>
      </dgm:t>
    </dgm:pt>
    <dgm:pt modelId="{2E51A774-6409-449E-B39E-4E90CE127808}">
      <dgm:prSet phldrT="[Текст]" custT="1"/>
      <dgm:spPr/>
      <dgm:t>
        <a:bodyPr/>
        <a:lstStyle/>
        <a:p>
          <a:pPr marL="531813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формирование плана контрольной работы в ЭЖ;</a:t>
          </a:r>
        </a:p>
      </dgm:t>
    </dgm:pt>
    <dgm:pt modelId="{8FBD68CD-CD32-442C-9F16-1FC7D878B394}" type="parTrans" cxnId="{C55C7B88-24C3-41FA-B2EB-EB3B0023082D}">
      <dgm:prSet/>
      <dgm:spPr/>
      <dgm:t>
        <a:bodyPr/>
        <a:lstStyle/>
        <a:p>
          <a:endParaRPr lang="ru-RU"/>
        </a:p>
      </dgm:t>
    </dgm:pt>
    <dgm:pt modelId="{513CB3FF-D90A-4EB7-A83C-015FA29CF430}" type="sibTrans" cxnId="{C55C7B88-24C3-41FA-B2EB-EB3B0023082D}">
      <dgm:prSet/>
      <dgm:spPr/>
      <dgm:t>
        <a:bodyPr/>
        <a:lstStyle/>
        <a:p>
          <a:endParaRPr lang="ru-RU"/>
        </a:p>
      </dgm:t>
    </dgm:pt>
    <dgm:pt modelId="{37DBB64F-1DB4-4C60-840E-DEFCB74071EF}">
      <dgm:prSet phldrT="[Текст]" custT="1"/>
      <dgm:spPr/>
      <dgm:t>
        <a:bodyPr/>
        <a:lstStyle/>
        <a:p>
          <a:pPr marL="531813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занесение результатов в протокол;</a:t>
          </a:r>
        </a:p>
      </dgm:t>
    </dgm:pt>
    <dgm:pt modelId="{47AE2B7A-3E6B-47E1-92D0-A51523BC0108}" type="parTrans" cxnId="{76B914C9-8802-4288-B39B-D82D20BD14A0}">
      <dgm:prSet/>
      <dgm:spPr/>
      <dgm:t>
        <a:bodyPr/>
        <a:lstStyle/>
        <a:p>
          <a:endParaRPr lang="ru-RU"/>
        </a:p>
      </dgm:t>
    </dgm:pt>
    <dgm:pt modelId="{D30B629B-F037-48A0-9EA6-CE2AD388921B}" type="sibTrans" cxnId="{76B914C9-8802-4288-B39B-D82D20BD14A0}">
      <dgm:prSet/>
      <dgm:spPr/>
      <dgm:t>
        <a:bodyPr/>
        <a:lstStyle/>
        <a:p>
          <a:endParaRPr lang="ru-RU"/>
        </a:p>
      </dgm:t>
    </dgm:pt>
    <dgm:pt modelId="{EECEF116-456A-45F5-B9D7-95832BF3523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формирование отчетов из системы МСОКО;</a:t>
          </a:r>
        </a:p>
        <a:p>
          <a:pPr marL="625475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анализ показателей качества образовательных результатов учащихся и  освоение элементов содержания образовательной программы по предмету;</a:t>
          </a:r>
        </a:p>
      </dgm:t>
    </dgm:pt>
    <dgm:pt modelId="{2CD51DD0-4ABA-40A8-AF98-5DDF5F46947E}" type="parTrans" cxnId="{6BE92B3A-E7FA-4405-9DCD-C4B4C853DDF4}">
      <dgm:prSet/>
      <dgm:spPr/>
      <dgm:t>
        <a:bodyPr/>
        <a:lstStyle/>
        <a:p>
          <a:endParaRPr lang="ru-RU"/>
        </a:p>
      </dgm:t>
    </dgm:pt>
    <dgm:pt modelId="{3A80E088-EE90-4138-A35F-489B5EAFAE48}" type="sibTrans" cxnId="{6BE92B3A-E7FA-4405-9DCD-C4B4C853DDF4}">
      <dgm:prSet/>
      <dgm:spPr/>
      <dgm:t>
        <a:bodyPr/>
        <a:lstStyle/>
        <a:p>
          <a:endParaRPr lang="ru-RU"/>
        </a:p>
      </dgm:t>
    </dgm:pt>
    <dgm:pt modelId="{3C1F1E16-BD33-4B25-B76F-69AAFEA86CB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выполнение рекомендаций, представленных в отчете «Протокол контрольной работы»</a:t>
          </a:r>
        </a:p>
      </dgm:t>
    </dgm:pt>
    <dgm:pt modelId="{00990ABE-E088-4FA9-A081-7D36B6897DFC}" type="parTrans" cxnId="{018ABEF6-600F-4F81-A8CA-16716CE3D3BA}">
      <dgm:prSet/>
      <dgm:spPr/>
      <dgm:t>
        <a:bodyPr/>
        <a:lstStyle/>
        <a:p>
          <a:endParaRPr lang="ru-RU"/>
        </a:p>
      </dgm:t>
    </dgm:pt>
    <dgm:pt modelId="{10EB6C04-7D59-4888-BD79-87C04E3E679A}" type="sibTrans" cxnId="{018ABEF6-600F-4F81-A8CA-16716CE3D3BA}">
      <dgm:prSet/>
      <dgm:spPr/>
      <dgm:t>
        <a:bodyPr/>
        <a:lstStyle/>
        <a:p>
          <a:endParaRPr lang="ru-RU"/>
        </a:p>
      </dgm:t>
    </dgm:pt>
    <dgm:pt modelId="{714074E8-3F8C-453D-BA53-B27EADA79A4C}" type="pres">
      <dgm:prSet presAssocID="{09EA050A-78A1-41FC-9CE3-86AA70A44CE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C33A88-6430-4763-BD0F-1B072D5D44DE}" type="pres">
      <dgm:prSet presAssocID="{074DCDE1-9860-428F-B9CF-DF41680DE7AF}" presName="parentText1" presStyleLbl="node1" presStyleIdx="0" presStyleCnt="1" custLinFactNeighborY="-4397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6DD5E-6823-4655-9EF9-5D6A29A8A93B}" type="pres">
      <dgm:prSet presAssocID="{074DCDE1-9860-428F-B9CF-DF41680DE7AF}" presName="childText1" presStyleLbl="solidAlignAcc1" presStyleIdx="0" presStyleCnt="1" custScaleY="117631" custLinFactNeighborY="-3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C7B88-24C3-41FA-B2EB-EB3B0023082D}" srcId="{074DCDE1-9860-428F-B9CF-DF41680DE7AF}" destId="{2E51A774-6409-449E-B39E-4E90CE127808}" srcOrd="4" destOrd="0" parTransId="{8FBD68CD-CD32-442C-9F16-1FC7D878B394}" sibTransId="{513CB3FF-D90A-4EB7-A83C-015FA29CF430}"/>
    <dgm:cxn modelId="{7AE9DC48-7972-4F00-9F24-04DD025BA26D}" type="presOf" srcId="{2E51A774-6409-449E-B39E-4E90CE127808}" destId="{19F6DD5E-6823-4655-9EF9-5D6A29A8A93B}" srcOrd="0" destOrd="4" presId="urn:microsoft.com/office/officeart/2009/3/layout/IncreasingArrowsProcess"/>
    <dgm:cxn modelId="{9807D09F-6C43-42C9-9AFA-926EE1B5C563}" type="presOf" srcId="{1D80A63D-976B-46D7-A6F3-30FE257EE6F6}" destId="{19F6DD5E-6823-4655-9EF9-5D6A29A8A93B}" srcOrd="0" destOrd="2" presId="urn:microsoft.com/office/officeart/2009/3/layout/IncreasingArrowsProcess"/>
    <dgm:cxn modelId="{76B914C9-8802-4288-B39B-D82D20BD14A0}" srcId="{074DCDE1-9860-428F-B9CF-DF41680DE7AF}" destId="{37DBB64F-1DB4-4C60-840E-DEFCB74071EF}" srcOrd="5" destOrd="0" parTransId="{47AE2B7A-3E6B-47E1-92D0-A51523BC0108}" sibTransId="{D30B629B-F037-48A0-9EA6-CE2AD388921B}"/>
    <dgm:cxn modelId="{03C90944-3670-4912-B45B-B61A2583D3AB}" srcId="{074DCDE1-9860-428F-B9CF-DF41680DE7AF}" destId="{B1BCB210-EF08-4D12-B5BA-8D21BDAD8F96}" srcOrd="0" destOrd="0" parTransId="{DACF9754-94D2-489D-8970-FBEAFB8FF076}" sibTransId="{04512F62-4571-4465-8254-18D10092EE8D}"/>
    <dgm:cxn modelId="{EF26DB92-74A5-47C1-B718-06399C85C003}" type="presOf" srcId="{3C1F1E16-BD33-4B25-B76F-69AAFEA86CB1}" destId="{19F6DD5E-6823-4655-9EF9-5D6A29A8A93B}" srcOrd="0" destOrd="7" presId="urn:microsoft.com/office/officeart/2009/3/layout/IncreasingArrowsProcess"/>
    <dgm:cxn modelId="{8A55289E-841A-415F-93DC-FC426A9BA358}" type="presOf" srcId="{09EA050A-78A1-41FC-9CE3-86AA70A44CED}" destId="{714074E8-3F8C-453D-BA53-B27EADA79A4C}" srcOrd="0" destOrd="0" presId="urn:microsoft.com/office/officeart/2009/3/layout/IncreasingArrowsProcess"/>
    <dgm:cxn modelId="{16475FD8-9526-4436-93D8-119D4AE29AA1}" type="presOf" srcId="{73213078-9164-4ADE-A6DF-2A928E467B89}" destId="{19F6DD5E-6823-4655-9EF9-5D6A29A8A93B}" srcOrd="0" destOrd="1" presId="urn:microsoft.com/office/officeart/2009/3/layout/IncreasingArrowsProcess"/>
    <dgm:cxn modelId="{A4B80225-0583-4542-8DDD-413660CFE2A1}" type="presOf" srcId="{B1BCB210-EF08-4D12-B5BA-8D21BDAD8F96}" destId="{19F6DD5E-6823-4655-9EF9-5D6A29A8A93B}" srcOrd="0" destOrd="0" presId="urn:microsoft.com/office/officeart/2009/3/layout/IncreasingArrowsProcess"/>
    <dgm:cxn modelId="{7E3F20C8-1E78-4A4A-B3E4-DD24ADD02170}" srcId="{074DCDE1-9860-428F-B9CF-DF41680DE7AF}" destId="{29188F81-6D60-4416-82E6-2E70B7CC1307}" srcOrd="3" destOrd="0" parTransId="{5FAC53C1-C286-421D-BFEA-FBA67A41B484}" sibTransId="{5B2E0B26-4436-4B3C-B434-809D751E0568}"/>
    <dgm:cxn modelId="{4E967711-5A5A-4F38-A4CB-956DADEDD189}" type="presOf" srcId="{EECEF116-456A-45F5-B9D7-95832BF35231}" destId="{19F6DD5E-6823-4655-9EF9-5D6A29A8A93B}" srcOrd="0" destOrd="6" presId="urn:microsoft.com/office/officeart/2009/3/layout/IncreasingArrowsProcess"/>
    <dgm:cxn modelId="{CFA8EF98-3F8D-4139-A2E3-3F24FA66C150}" srcId="{09EA050A-78A1-41FC-9CE3-86AA70A44CED}" destId="{074DCDE1-9860-428F-B9CF-DF41680DE7AF}" srcOrd="0" destOrd="0" parTransId="{BE2FD65D-5D4A-4AE0-8133-45B9ECBB3E17}" sibTransId="{CE6D3DDF-BA80-48B5-9DD5-F16A12E91774}"/>
    <dgm:cxn modelId="{92A0F98B-8A80-4B2F-9CEF-D52184A0BA0D}" srcId="{074DCDE1-9860-428F-B9CF-DF41680DE7AF}" destId="{1D80A63D-976B-46D7-A6F3-30FE257EE6F6}" srcOrd="2" destOrd="0" parTransId="{C7BDA0FE-A11B-4B09-BDAF-92116FC18A61}" sibTransId="{9CC45848-1BAB-4723-A225-D6DBAFFE13BF}"/>
    <dgm:cxn modelId="{16947C3F-D79E-4D37-807B-1D0BFD34CC43}" type="presOf" srcId="{074DCDE1-9860-428F-B9CF-DF41680DE7AF}" destId="{D7C33A88-6430-4763-BD0F-1B072D5D44DE}" srcOrd="0" destOrd="0" presId="urn:microsoft.com/office/officeart/2009/3/layout/IncreasingArrowsProcess"/>
    <dgm:cxn modelId="{B8E3C029-F359-456D-A6BB-4E2B16C6050B}" srcId="{074DCDE1-9860-428F-B9CF-DF41680DE7AF}" destId="{73213078-9164-4ADE-A6DF-2A928E467B89}" srcOrd="1" destOrd="0" parTransId="{6DEE20D0-5E1B-4D78-8C36-9AB5F2735B98}" sibTransId="{9F92645C-FC47-4153-A496-9074FECDC0C5}"/>
    <dgm:cxn modelId="{018ABEF6-600F-4F81-A8CA-16716CE3D3BA}" srcId="{074DCDE1-9860-428F-B9CF-DF41680DE7AF}" destId="{3C1F1E16-BD33-4B25-B76F-69AAFEA86CB1}" srcOrd="7" destOrd="0" parTransId="{00990ABE-E088-4FA9-A081-7D36B6897DFC}" sibTransId="{10EB6C04-7D59-4888-BD79-87C04E3E679A}"/>
    <dgm:cxn modelId="{C302120F-4396-4973-B084-E92A2249F9F7}" type="presOf" srcId="{37DBB64F-1DB4-4C60-840E-DEFCB74071EF}" destId="{19F6DD5E-6823-4655-9EF9-5D6A29A8A93B}" srcOrd="0" destOrd="5" presId="urn:microsoft.com/office/officeart/2009/3/layout/IncreasingArrowsProcess"/>
    <dgm:cxn modelId="{841E5713-15E8-4676-A1C2-5EE4FD3A4440}" type="presOf" srcId="{29188F81-6D60-4416-82E6-2E70B7CC1307}" destId="{19F6DD5E-6823-4655-9EF9-5D6A29A8A93B}" srcOrd="0" destOrd="3" presId="urn:microsoft.com/office/officeart/2009/3/layout/IncreasingArrowsProcess"/>
    <dgm:cxn modelId="{6BE92B3A-E7FA-4405-9DCD-C4B4C853DDF4}" srcId="{074DCDE1-9860-428F-B9CF-DF41680DE7AF}" destId="{EECEF116-456A-45F5-B9D7-95832BF35231}" srcOrd="6" destOrd="0" parTransId="{2CD51DD0-4ABA-40A8-AF98-5DDF5F46947E}" sibTransId="{3A80E088-EE90-4138-A35F-489B5EAFAE48}"/>
    <dgm:cxn modelId="{4A8A9C44-2A2A-4955-A635-003718C98E0B}" type="presParOf" srcId="{714074E8-3F8C-453D-BA53-B27EADA79A4C}" destId="{D7C33A88-6430-4763-BD0F-1B072D5D44DE}" srcOrd="0" destOrd="0" presId="urn:microsoft.com/office/officeart/2009/3/layout/IncreasingArrowsProcess"/>
    <dgm:cxn modelId="{F33A03E4-C8D5-481B-B24D-AEA6F44D61B0}" type="presParOf" srcId="{714074E8-3F8C-453D-BA53-B27EADA79A4C}" destId="{19F6DD5E-6823-4655-9EF9-5D6A29A8A93B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940ABC-5857-48C2-8F85-225FB7A24E37}">
      <dsp:nvSpPr>
        <dsp:cNvPr id="0" name=""/>
        <dsp:cNvSpPr/>
      </dsp:nvSpPr>
      <dsp:spPr>
        <a:xfrm rot="3354711">
          <a:off x="1605486" y="3943964"/>
          <a:ext cx="1459738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459738" y="19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768A82-6741-4E05-87DC-926A7ED60D51}">
      <dsp:nvSpPr>
        <dsp:cNvPr id="0" name=""/>
        <dsp:cNvSpPr/>
      </dsp:nvSpPr>
      <dsp:spPr>
        <a:xfrm rot="1183537">
          <a:off x="2057593" y="3263968"/>
          <a:ext cx="1673849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673849" y="19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DACC7-0DF9-4317-965C-9216458855F0}">
      <dsp:nvSpPr>
        <dsp:cNvPr id="0" name=""/>
        <dsp:cNvSpPr/>
      </dsp:nvSpPr>
      <dsp:spPr>
        <a:xfrm rot="21536208">
          <a:off x="2106498" y="2748872"/>
          <a:ext cx="2386517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2386517" y="19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7111D-9DC8-41E7-93BA-8F5CE0C4713E}">
      <dsp:nvSpPr>
        <dsp:cNvPr id="0" name=""/>
        <dsp:cNvSpPr/>
      </dsp:nvSpPr>
      <dsp:spPr>
        <a:xfrm rot="20193337">
          <a:off x="2039193" y="2213969"/>
          <a:ext cx="1635565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635565" y="19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027EA-6A24-4470-94EE-8F4D4E23C398}">
      <dsp:nvSpPr>
        <dsp:cNvPr id="0" name=""/>
        <dsp:cNvSpPr/>
      </dsp:nvSpPr>
      <dsp:spPr>
        <a:xfrm rot="17991912">
          <a:off x="1495029" y="1577153"/>
          <a:ext cx="1490050" cy="38935"/>
        </a:xfrm>
        <a:custGeom>
          <a:avLst/>
          <a:gdLst/>
          <a:ahLst/>
          <a:cxnLst/>
          <a:rect l="0" t="0" r="0" b="0"/>
          <a:pathLst>
            <a:path>
              <a:moveTo>
                <a:pt x="0" y="19467"/>
              </a:moveTo>
              <a:lnTo>
                <a:pt x="1490050" y="194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31B59-FA4E-469A-B4BE-0A03EA58E63C}">
      <dsp:nvSpPr>
        <dsp:cNvPr id="0" name=""/>
        <dsp:cNvSpPr/>
      </dsp:nvSpPr>
      <dsp:spPr>
        <a:xfrm>
          <a:off x="0" y="1494784"/>
          <a:ext cx="2903661" cy="24628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C48BD4-C450-4703-A320-8EBF101FA4F2}">
      <dsp:nvSpPr>
        <dsp:cNvPr id="0" name=""/>
        <dsp:cNvSpPr/>
      </dsp:nvSpPr>
      <dsp:spPr>
        <a:xfrm>
          <a:off x="1513618" y="3116"/>
          <a:ext cx="2733498" cy="956799"/>
        </a:xfrm>
        <a:prstGeom prst="ellipse">
          <a:avLst/>
        </a:prstGeom>
        <a:gradFill rotWithShape="0">
          <a:gsLst>
            <a:gs pos="0">
              <a:schemeClr val="accent4">
                <a:hueOff val="-112690"/>
                <a:satOff val="-822"/>
                <a:lumOff val="13726"/>
                <a:alphaOff val="0"/>
                <a:shade val="51000"/>
                <a:satMod val="130000"/>
              </a:schemeClr>
            </a:gs>
            <a:gs pos="80000">
              <a:schemeClr val="accent4">
                <a:hueOff val="-112690"/>
                <a:satOff val="-822"/>
                <a:lumOff val="13726"/>
                <a:alphaOff val="0"/>
                <a:shade val="93000"/>
                <a:satMod val="130000"/>
              </a:schemeClr>
            </a:gs>
            <a:gs pos="100000">
              <a:schemeClr val="accent4">
                <a:hueOff val="-112690"/>
                <a:satOff val="-822"/>
                <a:lumOff val="1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обучающиеся</a:t>
          </a:r>
          <a:endParaRPr lang="ru-RU" sz="2000" kern="1200" dirty="0"/>
        </a:p>
      </dsp:txBody>
      <dsp:txXfrm>
        <a:off x="1513618" y="3116"/>
        <a:ext cx="2733498" cy="956799"/>
      </dsp:txXfrm>
    </dsp:sp>
    <dsp:sp modelId="{7D679DC5-5D0C-4595-B92A-30CEFD252D34}">
      <dsp:nvSpPr>
        <dsp:cNvPr id="0" name=""/>
        <dsp:cNvSpPr/>
      </dsp:nvSpPr>
      <dsp:spPr>
        <a:xfrm>
          <a:off x="3009997" y="1045903"/>
          <a:ext cx="2964431" cy="956799"/>
        </a:xfrm>
        <a:prstGeom prst="ellipse">
          <a:avLst/>
        </a:prstGeom>
        <a:gradFill rotWithShape="0">
          <a:gsLst>
            <a:gs pos="0">
              <a:schemeClr val="accent4">
                <a:hueOff val="-225381"/>
                <a:satOff val="-1644"/>
                <a:lumOff val="27452"/>
                <a:alphaOff val="0"/>
                <a:shade val="51000"/>
                <a:satMod val="130000"/>
              </a:schemeClr>
            </a:gs>
            <a:gs pos="80000">
              <a:schemeClr val="accent4">
                <a:hueOff val="-225381"/>
                <a:satOff val="-1644"/>
                <a:lumOff val="27452"/>
                <a:alphaOff val="0"/>
                <a:shade val="93000"/>
                <a:satMod val="130000"/>
              </a:schemeClr>
            </a:gs>
            <a:gs pos="100000">
              <a:schemeClr val="accent4">
                <a:hueOff val="-225381"/>
                <a:satOff val="-1644"/>
                <a:lumOff val="274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педагоги</a:t>
          </a:r>
          <a:endParaRPr lang="ru-RU" sz="2000" kern="1200" dirty="0"/>
        </a:p>
      </dsp:txBody>
      <dsp:txXfrm>
        <a:off x="3009997" y="1045903"/>
        <a:ext cx="2964431" cy="956799"/>
      </dsp:txXfrm>
    </dsp:sp>
    <dsp:sp modelId="{5092A7EB-4C4E-42ED-A962-C4A4FAA13C79}">
      <dsp:nvSpPr>
        <dsp:cNvPr id="0" name=""/>
        <dsp:cNvSpPr/>
      </dsp:nvSpPr>
      <dsp:spPr>
        <a:xfrm>
          <a:off x="4490565" y="2241102"/>
          <a:ext cx="2881610" cy="956799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администрация ОО</a:t>
          </a:r>
          <a:endParaRPr lang="ru-RU" sz="2000" b="1" kern="1200" dirty="0"/>
        </a:p>
      </dsp:txBody>
      <dsp:txXfrm>
        <a:off x="4490565" y="2241102"/>
        <a:ext cx="2881610" cy="956799"/>
      </dsp:txXfrm>
    </dsp:sp>
    <dsp:sp modelId="{9E6EDBA7-ADB8-49CA-9293-B2641BC31C8B}">
      <dsp:nvSpPr>
        <dsp:cNvPr id="0" name=""/>
        <dsp:cNvSpPr/>
      </dsp:nvSpPr>
      <dsp:spPr>
        <a:xfrm>
          <a:off x="3233893" y="3436290"/>
          <a:ext cx="2842334" cy="956799"/>
        </a:xfrm>
        <a:prstGeom prst="ellipse">
          <a:avLst/>
        </a:prstGeom>
        <a:solidFill>
          <a:srgbClr val="33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специалисты управления образования</a:t>
          </a:r>
          <a:endParaRPr lang="ru-RU" sz="2000" b="1" kern="1200" dirty="0"/>
        </a:p>
      </dsp:txBody>
      <dsp:txXfrm>
        <a:off x="3233893" y="3436290"/>
        <a:ext cx="2842334" cy="956799"/>
      </dsp:txXfrm>
    </dsp:sp>
    <dsp:sp modelId="{8D1E0C32-EDC9-4212-9400-CDC15E66D45B}">
      <dsp:nvSpPr>
        <dsp:cNvPr id="0" name=""/>
        <dsp:cNvSpPr/>
      </dsp:nvSpPr>
      <dsp:spPr>
        <a:xfrm>
          <a:off x="1591372" y="4556683"/>
          <a:ext cx="2938444" cy="956799"/>
        </a:xfrm>
        <a:prstGeom prst="ellipse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родители</a:t>
          </a:r>
          <a:endParaRPr lang="ru-RU" sz="2000" b="1" kern="1200" dirty="0"/>
        </a:p>
      </dsp:txBody>
      <dsp:txXfrm>
        <a:off x="1591372" y="4556683"/>
        <a:ext cx="2938444" cy="95679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9167FC-FC19-4C95-A29B-225394B8794F}">
      <dsp:nvSpPr>
        <dsp:cNvPr id="0" name=""/>
        <dsp:cNvSpPr/>
      </dsp:nvSpPr>
      <dsp:spPr>
        <a:xfrm>
          <a:off x="14787" y="4702"/>
          <a:ext cx="8964488" cy="1305591"/>
        </a:xfrm>
        <a:prstGeom prst="rightArrow">
          <a:avLst>
            <a:gd name="adj1" fmla="val 50000"/>
            <a:gd name="adj2" fmla="val 50000"/>
          </a:avLst>
        </a:prstGeom>
        <a:solidFill>
          <a:srgbClr val="B83A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726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                Уровень ОО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4787" y="4702"/>
        <a:ext cx="8964488" cy="1305591"/>
      </dsp:txXfrm>
    </dsp:sp>
    <dsp:sp modelId="{5A3839A2-6CD9-442B-803B-DCE25F559A04}">
      <dsp:nvSpPr>
        <dsp:cNvPr id="0" name=""/>
        <dsp:cNvSpPr/>
      </dsp:nvSpPr>
      <dsp:spPr>
        <a:xfrm>
          <a:off x="48420" y="997972"/>
          <a:ext cx="8343231" cy="46836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171450" lvl="0" indent="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анализ КТП учителей физики;</a:t>
          </a:r>
          <a:endParaRPr lang="ru-RU" sz="2000" b="0" kern="1200" dirty="0">
            <a:solidFill>
              <a:schemeClr val="tx2">
                <a:lumMod val="75000"/>
              </a:schemeClr>
            </a:solidFill>
            <a:effectLst/>
            <a:latin typeface="Arial" pitchFamily="34" charset="0"/>
            <a:cs typeface="Arial" pitchFamily="34" charset="0"/>
          </a:endParaRPr>
        </a:p>
        <a:p>
          <a:pPr marL="171450" lvl="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контроль за ведением ЭЖ </a:t>
          </a:r>
          <a:r>
            <a:rPr lang="ru-RU" sz="1400" i="1" kern="1200" dirty="0" smtClean="0">
              <a:solidFill>
                <a:schemeClr val="tx2">
                  <a:lumMod val="75000"/>
                </a:schemeClr>
              </a:solidFill>
            </a:rPr>
            <a:t>(распоряжение ПУМОНСО от 28.04.2016 № 155-р «Об упорядочении работы ГБОУ Поволжского округа в АСУ РСО»)</a:t>
          </a:r>
          <a:r>
            <a:rPr lang="ru-RU" sz="1400" b="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;</a:t>
          </a:r>
        </a:p>
        <a:p>
          <a:pPr marL="171450" lvl="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rPr>
            <a:t>график административных контрольных работ по физике;</a:t>
          </a:r>
        </a:p>
        <a:p>
          <a:pPr marL="171450" lvl="0" indent="0" algn="l" defTabSz="800100">
            <a:lnSpc>
              <a:spcPct val="114000"/>
            </a:lnSpc>
            <a:spcBef>
              <a:spcPct val="0"/>
            </a:spcBef>
            <a:spcAft>
              <a:spcPct val="1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Инструмент – административная КР</a:t>
          </a:r>
          <a:endParaRPr lang="ru-RU" sz="1800" b="1" kern="1200" dirty="0">
            <a:solidFill>
              <a:srgbClr val="C00000"/>
            </a:solidFill>
            <a:effectLst/>
            <a:latin typeface="Arial" pitchFamily="34" charset="0"/>
            <a:cs typeface="Arial" pitchFamily="34" charset="0"/>
          </a:endParaRPr>
        </a:p>
        <a:p>
          <a:pPr marL="530225" lvl="0" indent="0" algn="l" defTabSz="8001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b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соответствие содержания КР стандарту образования; </a:t>
          </a:r>
          <a:endParaRPr lang="ru-RU" sz="1600" b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530225" lvl="0" indent="0" algn="l" defTabSz="7112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наблюдатели;</a:t>
          </a:r>
          <a:endParaRPr lang="ru-RU" sz="1600" b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530225" lvl="0" indent="0" algn="l" defTabSz="7112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независимая проверка;</a:t>
          </a:r>
          <a:endParaRPr lang="ru-RU" sz="1600" b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530225" lvl="0" indent="0" algn="l" defTabSz="7112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оформление протокола проведения КР</a:t>
          </a:r>
          <a:endParaRPr lang="ru-RU" sz="1600" b="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3038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0" kern="120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3038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мониторинг показателей качества образовательных результатов по физике </a:t>
          </a:r>
          <a:r>
            <a:rPr lang="ru-RU" sz="1200" b="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(по результатам текущих КР)</a:t>
          </a:r>
          <a:r>
            <a:rPr lang="ru-RU" sz="1600" b="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;</a:t>
          </a:r>
          <a:endParaRPr lang="ru-RU" sz="600" b="0" kern="1200" dirty="0" smtClean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30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контроль за объективностью выставления отметок </a:t>
          </a:r>
          <a:r>
            <a:rPr lang="ru-RU" sz="1200" b="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в классах, где разница между результатами контрольных работ и оценочными показателями является критической (&gt;10%)</a:t>
          </a:r>
          <a:r>
            <a:rPr lang="ru-RU" sz="1600" b="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;</a:t>
          </a:r>
        </a:p>
        <a:p>
          <a:pPr marL="1730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rPr>
            <a:t>отчет о результативности образовательного процесса по физике</a:t>
          </a:r>
          <a:endParaRPr lang="ru-RU" sz="2000" b="0" kern="1200" dirty="0">
            <a:solidFill>
              <a:srgbClr val="00206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8420" y="997972"/>
        <a:ext cx="8343231" cy="468369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9167FC-FC19-4C95-A29B-225394B8794F}">
      <dsp:nvSpPr>
        <dsp:cNvPr id="0" name=""/>
        <dsp:cNvSpPr/>
      </dsp:nvSpPr>
      <dsp:spPr>
        <a:xfrm>
          <a:off x="142625" y="24349"/>
          <a:ext cx="8334463" cy="1098785"/>
        </a:xfrm>
        <a:prstGeom prst="rightArrow">
          <a:avLst>
            <a:gd name="adj1" fmla="val 50000"/>
            <a:gd name="adj2" fmla="val 50000"/>
          </a:avLst>
        </a:prstGeom>
        <a:solidFill>
          <a:srgbClr val="6BA42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726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муниципалитета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42625" y="24349"/>
        <a:ext cx="8334463" cy="1098785"/>
      </dsp:txXfrm>
    </dsp:sp>
    <dsp:sp modelId="{5A3839A2-6CD9-442B-803B-DCE25F559A04}">
      <dsp:nvSpPr>
        <dsp:cNvPr id="0" name=""/>
        <dsp:cNvSpPr/>
      </dsp:nvSpPr>
      <dsp:spPr>
        <a:xfrm>
          <a:off x="157506" y="1076500"/>
          <a:ext cx="8284083" cy="43682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171450" lvl="0" indent="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- Внедрение организационно-распорядительных мер на уровне муниципалитета и ОО;</a:t>
          </a:r>
          <a:endParaRPr lang="ru-RU" sz="2000" b="0" kern="1200" dirty="0">
            <a:effectLst/>
            <a:latin typeface="Arial" pitchFamily="34" charset="0"/>
            <a:cs typeface="Arial" pitchFamily="34" charset="0"/>
          </a:endParaRPr>
        </a:p>
        <a:p>
          <a:pPr marL="171450" lvl="0" indent="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- Обеспечение активной методической помощи пользователям;</a:t>
          </a:r>
          <a:endParaRPr lang="ru-RU" sz="2000" b="0" kern="1200" dirty="0">
            <a:effectLst/>
            <a:latin typeface="Arial" pitchFamily="34" charset="0"/>
            <a:cs typeface="Arial" pitchFamily="34" charset="0"/>
          </a:endParaRPr>
        </a:p>
        <a:p>
          <a:pPr marL="171450" lvl="0" indent="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- Организация оперативного мониторинга ведения электронного журнала в соответствии с требованиями МСОКО;</a:t>
          </a:r>
        </a:p>
        <a:p>
          <a:pPr marL="171450" lvl="0" indent="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</a:pPr>
          <a:r>
            <a:rPr lang="ru-RU" sz="2000" b="0" kern="1200" dirty="0" smtClean="0">
              <a:effectLst/>
              <a:latin typeface="Arial" pitchFamily="34" charset="0"/>
              <a:cs typeface="Arial" pitchFamily="34" charset="0"/>
            </a:rPr>
            <a:t>- Анализ показателей качества освоения образовательной программы по физике на уровне муниципалитетов. </a:t>
          </a:r>
          <a:endParaRPr lang="ru-RU" sz="2000" b="0" kern="1200" dirty="0">
            <a:effectLst/>
            <a:latin typeface="Arial" pitchFamily="34" charset="0"/>
            <a:cs typeface="Arial" pitchFamily="34" charset="0"/>
          </a:endParaRPr>
        </a:p>
      </dsp:txBody>
      <dsp:txXfrm>
        <a:off x="157506" y="1076500"/>
        <a:ext cx="8284083" cy="436826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AE69AD-9D2B-487F-976B-601445EF5EBF}">
      <dsp:nvSpPr>
        <dsp:cNvPr id="0" name=""/>
        <dsp:cNvSpPr/>
      </dsp:nvSpPr>
      <dsp:spPr>
        <a:xfrm>
          <a:off x="2916591" y="1712119"/>
          <a:ext cx="2673061" cy="232341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Выводы: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Соответствие полученных результатов нормативным требованиям и ожиданиям</a:t>
          </a:r>
          <a:endParaRPr lang="ru-RU" sz="2000" kern="1200" dirty="0"/>
        </a:p>
      </dsp:txBody>
      <dsp:txXfrm>
        <a:off x="2916591" y="1712119"/>
        <a:ext cx="2673061" cy="2323410"/>
      </dsp:txXfrm>
    </dsp:sp>
    <dsp:sp modelId="{2BA196C5-A827-42E0-B337-89A11A8B4DD5}">
      <dsp:nvSpPr>
        <dsp:cNvPr id="0" name=""/>
        <dsp:cNvSpPr/>
      </dsp:nvSpPr>
      <dsp:spPr>
        <a:xfrm rot="12940728">
          <a:off x="2096112" y="1488571"/>
          <a:ext cx="1181617" cy="52140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594B1-0CE4-4955-91A8-D84BC3EC8023}">
      <dsp:nvSpPr>
        <dsp:cNvPr id="0" name=""/>
        <dsp:cNvSpPr/>
      </dsp:nvSpPr>
      <dsp:spPr>
        <a:xfrm>
          <a:off x="977764" y="739281"/>
          <a:ext cx="2458486" cy="1330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Прогнозируемые</a:t>
          </a:r>
          <a:r>
            <a:rPr lang="ru-RU" sz="2000" kern="1200" dirty="0" smtClean="0"/>
            <a:t> результаты</a:t>
          </a:r>
          <a:endParaRPr lang="ru-RU" sz="2000" kern="1200" dirty="0"/>
        </a:p>
      </dsp:txBody>
      <dsp:txXfrm>
        <a:off x="977764" y="739281"/>
        <a:ext cx="2458486" cy="1330816"/>
      </dsp:txXfrm>
    </dsp:sp>
    <dsp:sp modelId="{F3251677-A007-4629-9986-945FC65C4130}">
      <dsp:nvSpPr>
        <dsp:cNvPr id="0" name=""/>
        <dsp:cNvSpPr/>
      </dsp:nvSpPr>
      <dsp:spPr>
        <a:xfrm rot="16200000">
          <a:off x="3714496" y="850094"/>
          <a:ext cx="1077251" cy="52140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46071-1B83-4C64-9716-ED4867B1D4AE}">
      <dsp:nvSpPr>
        <dsp:cNvPr id="0" name=""/>
        <dsp:cNvSpPr/>
      </dsp:nvSpPr>
      <dsp:spPr>
        <a:xfrm>
          <a:off x="3384116" y="-123033"/>
          <a:ext cx="1738011" cy="139040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Реальные </a:t>
          </a:r>
          <a:r>
            <a:rPr lang="ru-RU" sz="2000" b="1" kern="1200" dirty="0" smtClean="0"/>
            <a:t>результаты</a:t>
          </a:r>
          <a:endParaRPr lang="ru-RU" sz="2000" b="1" kern="1200" dirty="0"/>
        </a:p>
      </dsp:txBody>
      <dsp:txXfrm>
        <a:off x="3384116" y="-123033"/>
        <a:ext cx="1738011" cy="1390409"/>
      </dsp:txXfrm>
    </dsp:sp>
    <dsp:sp modelId="{562F936E-B533-4610-94FB-1296F1CD68FD}">
      <dsp:nvSpPr>
        <dsp:cNvPr id="0" name=""/>
        <dsp:cNvSpPr/>
      </dsp:nvSpPr>
      <dsp:spPr>
        <a:xfrm rot="19500003">
          <a:off x="5244362" y="1513033"/>
          <a:ext cx="1159707" cy="52140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1F246-44DF-48B8-9E0E-2E9BAE53BF31}">
      <dsp:nvSpPr>
        <dsp:cNvPr id="0" name=""/>
        <dsp:cNvSpPr/>
      </dsp:nvSpPr>
      <dsp:spPr>
        <a:xfrm>
          <a:off x="5114628" y="799492"/>
          <a:ext cx="2369152" cy="12833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Сопоставление и анализ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4628" y="799492"/>
        <a:ext cx="2369152" cy="12833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21D1AC-B9BD-4720-B149-5B1D2C83EFBE}">
      <dsp:nvSpPr>
        <dsp:cNvPr id="0" name=""/>
        <dsp:cNvSpPr/>
      </dsp:nvSpPr>
      <dsp:spPr>
        <a:xfrm>
          <a:off x="0" y="43822"/>
          <a:ext cx="1575709" cy="945425"/>
        </a:xfrm>
        <a:prstGeom prst="roundRect">
          <a:avLst>
            <a:gd name="adj" fmla="val 10000"/>
          </a:avLst>
        </a:prstGeom>
        <a:solidFill>
          <a:srgbClr val="CCFF66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соответствие ФГОС </a:t>
          </a:r>
        </a:p>
      </dsp:txBody>
      <dsp:txXfrm>
        <a:off x="0" y="43822"/>
        <a:ext cx="1575709" cy="945425"/>
      </dsp:txXfrm>
    </dsp:sp>
    <dsp:sp modelId="{3745DEA9-D377-46DA-8A17-E09941FD8501}">
      <dsp:nvSpPr>
        <dsp:cNvPr id="0" name=""/>
        <dsp:cNvSpPr/>
      </dsp:nvSpPr>
      <dsp:spPr>
        <a:xfrm rot="15270">
          <a:off x="1735181" y="326106"/>
          <a:ext cx="338088" cy="390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5270">
        <a:off x="1735181" y="326106"/>
        <a:ext cx="338088" cy="390775"/>
      </dsp:txXfrm>
    </dsp:sp>
    <dsp:sp modelId="{7C0362F5-5B5E-4EF1-A3FC-9A900714BBBB}">
      <dsp:nvSpPr>
        <dsp:cNvPr id="0" name=""/>
        <dsp:cNvSpPr/>
      </dsp:nvSpPr>
      <dsp:spPr>
        <a:xfrm>
          <a:off x="2213605" y="53655"/>
          <a:ext cx="1575709" cy="945425"/>
        </a:xfrm>
        <a:prstGeom prst="roundRect">
          <a:avLst>
            <a:gd name="adj" fmla="val 10000"/>
          </a:avLst>
        </a:prstGeom>
        <a:solidFill>
          <a:srgbClr val="66FFCC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учет индивидуальных достижений  учащихся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2213605" y="53655"/>
        <a:ext cx="1575709" cy="945425"/>
      </dsp:txXfrm>
    </dsp:sp>
    <dsp:sp modelId="{17994B8F-C9A4-4AE2-96BB-96DC1FCEB9BA}">
      <dsp:nvSpPr>
        <dsp:cNvPr id="0" name=""/>
        <dsp:cNvSpPr/>
      </dsp:nvSpPr>
      <dsp:spPr>
        <a:xfrm>
          <a:off x="3946885" y="330980"/>
          <a:ext cx="334050" cy="390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671693"/>
            <a:satOff val="35388"/>
            <a:lumOff val="-372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946885" y="330980"/>
        <a:ext cx="334050" cy="390775"/>
      </dsp:txXfrm>
    </dsp:sp>
    <dsp:sp modelId="{B1144754-26B4-47AC-90D2-6B431B76BCF0}">
      <dsp:nvSpPr>
        <dsp:cNvPr id="0" name=""/>
        <dsp:cNvSpPr/>
      </dsp:nvSpPr>
      <dsp:spPr>
        <a:xfrm>
          <a:off x="4419597" y="53655"/>
          <a:ext cx="1575709" cy="945425"/>
        </a:xfrm>
        <a:prstGeom prst="roundRect">
          <a:avLst>
            <a:gd name="adj" fmla="val 10000"/>
          </a:avLst>
        </a:prstGeom>
        <a:solidFill>
          <a:srgbClr val="CCCCFF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автоматизация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4419597" y="53655"/>
        <a:ext cx="1575709" cy="945425"/>
      </dsp:txXfrm>
    </dsp:sp>
    <dsp:sp modelId="{40439764-26CA-4955-9EDA-2288DF1009C3}">
      <dsp:nvSpPr>
        <dsp:cNvPr id="0" name=""/>
        <dsp:cNvSpPr/>
      </dsp:nvSpPr>
      <dsp:spPr>
        <a:xfrm>
          <a:off x="6152877" y="330980"/>
          <a:ext cx="334050" cy="390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343385"/>
            <a:satOff val="70775"/>
            <a:lumOff val="-745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6152877" y="330980"/>
        <a:ext cx="334050" cy="390775"/>
      </dsp:txXfrm>
    </dsp:sp>
    <dsp:sp modelId="{C7EB2209-75C1-49C8-A19A-63EA07B1DC32}">
      <dsp:nvSpPr>
        <dsp:cNvPr id="0" name=""/>
        <dsp:cNvSpPr/>
      </dsp:nvSpPr>
      <dsp:spPr>
        <a:xfrm>
          <a:off x="6625590" y="53655"/>
          <a:ext cx="1575709" cy="945425"/>
        </a:xfrm>
        <a:prstGeom prst="roundRect">
          <a:avLst>
            <a:gd name="adj" fmla="val 10000"/>
          </a:avLst>
        </a:prstGeom>
        <a:solidFill>
          <a:srgbClr val="83C755"/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объективность </a:t>
          </a:r>
          <a:endParaRPr lang="ru-RU" sz="1400" b="1" kern="1200" dirty="0">
            <a:solidFill>
              <a:srgbClr val="C00000"/>
            </a:solidFill>
          </a:endParaRPr>
        </a:p>
      </dsp:txBody>
      <dsp:txXfrm>
        <a:off x="6625590" y="53655"/>
        <a:ext cx="1575709" cy="9454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B23326-C09B-4CA2-AD2B-BFF8E63D6D64}">
      <dsp:nvSpPr>
        <dsp:cNvPr id="0" name=""/>
        <dsp:cNvSpPr/>
      </dsp:nvSpPr>
      <dsp:spPr>
        <a:xfrm>
          <a:off x="0" y="339603"/>
          <a:ext cx="856895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C9FE0-ED2D-4B6D-8894-620BD9A53FFB}">
      <dsp:nvSpPr>
        <dsp:cNvPr id="0" name=""/>
        <dsp:cNvSpPr/>
      </dsp:nvSpPr>
      <dsp:spPr>
        <a:xfrm>
          <a:off x="428447" y="29643"/>
          <a:ext cx="599826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Диагностика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ожидаемых</a:t>
          </a: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результатов обучения</a:t>
          </a:r>
          <a:endParaRPr lang="ru-RU" sz="1600" kern="1200" dirty="0">
            <a:solidFill>
              <a:srgbClr val="003366"/>
            </a:solidFill>
          </a:endParaRPr>
        </a:p>
      </dsp:txBody>
      <dsp:txXfrm>
        <a:off x="428447" y="29643"/>
        <a:ext cx="5998266" cy="619920"/>
      </dsp:txXfrm>
    </dsp:sp>
    <dsp:sp modelId="{73BC94C3-6016-4D77-A747-987BEFF7BC5C}">
      <dsp:nvSpPr>
        <dsp:cNvPr id="0" name=""/>
        <dsp:cNvSpPr/>
      </dsp:nvSpPr>
      <dsp:spPr>
        <a:xfrm>
          <a:off x="0" y="1292163"/>
          <a:ext cx="856895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A6DD6-83D6-47DB-99E3-426067CB01F8}">
      <dsp:nvSpPr>
        <dsp:cNvPr id="0" name=""/>
        <dsp:cNvSpPr/>
      </dsp:nvSpPr>
      <dsp:spPr>
        <a:xfrm>
          <a:off x="428447" y="982203"/>
          <a:ext cx="599826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Проверка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объективности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оценивания</a:t>
          </a:r>
        </a:p>
      </dsp:txBody>
      <dsp:txXfrm>
        <a:off x="428447" y="982203"/>
        <a:ext cx="5998266" cy="619920"/>
      </dsp:txXfrm>
    </dsp:sp>
    <dsp:sp modelId="{2F7441E2-5A80-430F-B607-2B5698355939}">
      <dsp:nvSpPr>
        <dsp:cNvPr id="0" name=""/>
        <dsp:cNvSpPr/>
      </dsp:nvSpPr>
      <dsp:spPr>
        <a:xfrm>
          <a:off x="0" y="2244724"/>
          <a:ext cx="856895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70229-EA86-4DD0-8CA3-8DCD513A2BD2}">
      <dsp:nvSpPr>
        <dsp:cNvPr id="0" name=""/>
        <dsp:cNvSpPr/>
      </dsp:nvSpPr>
      <dsp:spPr>
        <a:xfrm>
          <a:off x="428447" y="1934764"/>
          <a:ext cx="599826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Выявление </a:t>
          </a:r>
          <a:r>
            <a:rPr lang="ru-RU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неосвоенных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элементов содержания</a:t>
          </a:r>
        </a:p>
      </dsp:txBody>
      <dsp:txXfrm>
        <a:off x="428447" y="1934764"/>
        <a:ext cx="5998266" cy="619920"/>
      </dsp:txXfrm>
    </dsp:sp>
    <dsp:sp modelId="{162F1088-818D-4F74-AF49-F8A5EED33D60}">
      <dsp:nvSpPr>
        <dsp:cNvPr id="0" name=""/>
        <dsp:cNvSpPr/>
      </dsp:nvSpPr>
      <dsp:spPr>
        <a:xfrm>
          <a:off x="0" y="3197284"/>
          <a:ext cx="856895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E92F-11B0-41A4-8910-BA64B6DFA094}">
      <dsp:nvSpPr>
        <dsp:cNvPr id="0" name=""/>
        <dsp:cNvSpPr/>
      </dsp:nvSpPr>
      <dsp:spPr>
        <a:xfrm>
          <a:off x="428447" y="2887324"/>
          <a:ext cx="599826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Определение </a:t>
          </a:r>
          <a:r>
            <a:rPr lang="ru-RU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уровня</a:t>
          </a:r>
          <a:r>
            <a:rPr lang="ru-RU" sz="1600" kern="12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освоения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образовательной программы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каждым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учащимся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9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(высокий, повышенный, базовый, пониженный, низкий).</a:t>
          </a:r>
        </a:p>
      </dsp:txBody>
      <dsp:txXfrm>
        <a:off x="428447" y="2887324"/>
        <a:ext cx="5998266" cy="619920"/>
      </dsp:txXfrm>
    </dsp:sp>
    <dsp:sp modelId="{EB15C1FC-6C37-4CD1-AE56-455F129D5FA9}">
      <dsp:nvSpPr>
        <dsp:cNvPr id="0" name=""/>
        <dsp:cNvSpPr/>
      </dsp:nvSpPr>
      <dsp:spPr>
        <a:xfrm>
          <a:off x="0" y="4149844"/>
          <a:ext cx="856895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43AA7-0BCD-42EB-A268-B65B28F974F5}">
      <dsp:nvSpPr>
        <dsp:cNvPr id="0" name=""/>
        <dsp:cNvSpPr/>
      </dsp:nvSpPr>
      <dsp:spPr>
        <a:xfrm>
          <a:off x="428447" y="3839884"/>
          <a:ext cx="599826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Выявление учащихся, </a:t>
          </a:r>
          <a:r>
            <a:rPr lang="ru-RU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</a:t>
          </a:r>
          <a:r>
            <a:rPr lang="ru-RU" sz="1600" kern="12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освоивших</a:t>
          </a:r>
          <a:r>
            <a:rPr lang="ru-RU" sz="1600" kern="12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содержание стандарта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428447" y="3839884"/>
        <a:ext cx="5998266" cy="619920"/>
      </dsp:txXfrm>
    </dsp:sp>
    <dsp:sp modelId="{A6D915B8-9374-4F49-9A8C-D1DF1A291A57}">
      <dsp:nvSpPr>
        <dsp:cNvPr id="0" name=""/>
        <dsp:cNvSpPr/>
      </dsp:nvSpPr>
      <dsp:spPr>
        <a:xfrm>
          <a:off x="0" y="5102404"/>
          <a:ext cx="856895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D7879-861C-49E6-8AF1-156AA5D974DD}">
      <dsp:nvSpPr>
        <dsp:cNvPr id="0" name=""/>
        <dsp:cNvSpPr/>
      </dsp:nvSpPr>
      <dsp:spPr>
        <a:xfrm>
          <a:off x="428447" y="4792444"/>
          <a:ext cx="5998266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Определение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аналитических показателей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результативности, успеваемости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и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качества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600" kern="1200" dirty="0" err="1" smtClean="0">
              <a:solidFill>
                <a:srgbClr val="003366"/>
              </a:solidFill>
              <a:latin typeface="Arial" pitchFamily="34" charset="0"/>
              <a:cs typeface="Arial" pitchFamily="34" charset="0"/>
            </a:rPr>
            <a:t>обученности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428447" y="4792444"/>
        <a:ext cx="5998266" cy="619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95F482-D3A4-4352-8C21-C92B1FDBE6D6}">
      <dsp:nvSpPr>
        <dsp:cNvPr id="0" name=""/>
        <dsp:cNvSpPr/>
      </dsp:nvSpPr>
      <dsp:spPr>
        <a:xfrm>
          <a:off x="949" y="0"/>
          <a:ext cx="2468242" cy="4507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Подготовка кадров</a:t>
          </a:r>
          <a:endParaRPr lang="ru-RU" sz="2000" kern="1200" dirty="0"/>
        </a:p>
      </dsp:txBody>
      <dsp:txXfrm>
        <a:off x="949" y="0"/>
        <a:ext cx="2468242" cy="1352296"/>
      </dsp:txXfrm>
    </dsp:sp>
    <dsp:sp modelId="{FF69EE28-7AE0-48ED-B736-946750704F68}">
      <dsp:nvSpPr>
        <dsp:cNvPr id="0" name=""/>
        <dsp:cNvSpPr/>
      </dsp:nvSpPr>
      <dsp:spPr>
        <a:xfrm>
          <a:off x="247773" y="1353617"/>
          <a:ext cx="1974594" cy="1359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педсоветы, семинары, </a:t>
          </a:r>
          <a:endParaRPr lang="ru-RU" sz="1800" kern="1200" dirty="0"/>
        </a:p>
      </dsp:txBody>
      <dsp:txXfrm>
        <a:off x="247773" y="1353617"/>
        <a:ext cx="1974594" cy="1359119"/>
      </dsp:txXfrm>
    </dsp:sp>
    <dsp:sp modelId="{F7163CF2-A814-4486-8884-4FBA6D379BC5}">
      <dsp:nvSpPr>
        <dsp:cNvPr id="0" name=""/>
        <dsp:cNvSpPr/>
      </dsp:nvSpPr>
      <dsp:spPr>
        <a:xfrm>
          <a:off x="247773" y="2921832"/>
          <a:ext cx="1974594" cy="1359119"/>
        </a:xfrm>
        <a:prstGeom prst="roundRect">
          <a:avLst>
            <a:gd name="adj" fmla="val 10000"/>
          </a:avLst>
        </a:prstGeom>
        <a:solidFill>
          <a:srgbClr val="B08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курсы автора методики</a:t>
          </a:r>
          <a:endParaRPr lang="ru-RU" sz="1800" kern="1200" dirty="0"/>
        </a:p>
      </dsp:txBody>
      <dsp:txXfrm>
        <a:off x="247773" y="2921832"/>
        <a:ext cx="1974594" cy="1359119"/>
      </dsp:txXfrm>
    </dsp:sp>
    <dsp:sp modelId="{4A808A47-5653-4C66-8985-8A9147E65577}">
      <dsp:nvSpPr>
        <dsp:cNvPr id="0" name=""/>
        <dsp:cNvSpPr/>
      </dsp:nvSpPr>
      <dsp:spPr>
        <a:xfrm>
          <a:off x="2654310" y="0"/>
          <a:ext cx="2468242" cy="4507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Разработка пакета нормативных документов</a:t>
          </a:r>
          <a:endParaRPr lang="ru-RU" sz="2000" kern="1200" dirty="0"/>
        </a:p>
      </dsp:txBody>
      <dsp:txXfrm>
        <a:off x="2654310" y="0"/>
        <a:ext cx="2468242" cy="1352296"/>
      </dsp:txXfrm>
    </dsp:sp>
    <dsp:sp modelId="{115EDACC-F68E-4A79-A77B-A4C039E54978}">
      <dsp:nvSpPr>
        <dsp:cNvPr id="0" name=""/>
        <dsp:cNvSpPr/>
      </dsp:nvSpPr>
      <dsp:spPr>
        <a:xfrm>
          <a:off x="2901134" y="1353617"/>
          <a:ext cx="1974594" cy="135911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приказы, распорядительные письма, инструкции, </a:t>
          </a:r>
          <a:endParaRPr lang="ru-RU" sz="1800" kern="1200" dirty="0"/>
        </a:p>
      </dsp:txBody>
      <dsp:txXfrm>
        <a:off x="2901134" y="1353617"/>
        <a:ext cx="1974594" cy="1359119"/>
      </dsp:txXfrm>
    </dsp:sp>
    <dsp:sp modelId="{D088BDDB-BC19-448E-858F-126A5851E193}">
      <dsp:nvSpPr>
        <dsp:cNvPr id="0" name=""/>
        <dsp:cNvSpPr/>
      </dsp:nvSpPr>
      <dsp:spPr>
        <a:xfrm>
          <a:off x="2901134" y="2921832"/>
          <a:ext cx="1974594" cy="135911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схемы взаимодействия всех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организацион</a:t>
          </a:r>
          <a:endParaRPr lang="ru-RU" sz="1800" kern="1200" dirty="0" smtClean="0"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ных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структур</a:t>
          </a:r>
        </a:p>
      </dsp:txBody>
      <dsp:txXfrm>
        <a:off x="2901134" y="2921832"/>
        <a:ext cx="1974594" cy="1359119"/>
      </dsp:txXfrm>
    </dsp:sp>
    <dsp:sp modelId="{692391FA-68CB-4B28-9878-BC3AADC68542}">
      <dsp:nvSpPr>
        <dsp:cNvPr id="0" name=""/>
        <dsp:cNvSpPr/>
      </dsp:nvSpPr>
      <dsp:spPr>
        <a:xfrm>
          <a:off x="5307671" y="0"/>
          <a:ext cx="2468242" cy="45076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Автоматизированная обработка результатов </a:t>
          </a:r>
          <a:endParaRPr lang="ru-RU" sz="2000" kern="1200" dirty="0"/>
        </a:p>
      </dsp:txBody>
      <dsp:txXfrm>
        <a:off x="5307671" y="0"/>
        <a:ext cx="2468242" cy="1352296"/>
      </dsp:txXfrm>
    </dsp:sp>
    <dsp:sp modelId="{F72F4015-D50E-4FB3-8D27-47061334D941}">
      <dsp:nvSpPr>
        <dsp:cNvPr id="0" name=""/>
        <dsp:cNvSpPr/>
      </dsp:nvSpPr>
      <dsp:spPr>
        <a:xfrm>
          <a:off x="5554496" y="1352296"/>
          <a:ext cx="1974594" cy="29299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Выполнение и анализ текущих, административных и муниципальных контрольных работ посредством модуля МСОКО</a:t>
          </a:r>
          <a:endParaRPr lang="ru-RU" sz="1800" kern="1200" dirty="0"/>
        </a:p>
      </dsp:txBody>
      <dsp:txXfrm>
        <a:off x="5554496" y="1352296"/>
        <a:ext cx="1974594" cy="292997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9F8FBD-BB11-4141-9DD1-99AF0292C77E}">
      <dsp:nvSpPr>
        <dsp:cNvPr id="0" name=""/>
        <dsp:cNvSpPr/>
      </dsp:nvSpPr>
      <dsp:spPr>
        <a:xfrm rot="16200000">
          <a:off x="-818405" y="2932917"/>
          <a:ext cx="3448636" cy="63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9765" bIns="0" numCol="1" spcCol="1270" anchor="t" anchorCtr="0">
          <a:noAutofit/>
        </a:bodyPr>
        <a:lstStyle/>
        <a:p>
          <a:pPr marL="171450" lvl="0" indent="0" algn="r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учителя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16200000">
        <a:off x="-818405" y="2932917"/>
        <a:ext cx="3448636" cy="636444"/>
      </dsp:txXfrm>
    </dsp:sp>
    <dsp:sp modelId="{061D6617-B906-4C3F-BDFE-88536A3259C4}">
      <dsp:nvSpPr>
        <dsp:cNvPr id="0" name=""/>
        <dsp:cNvSpPr/>
      </dsp:nvSpPr>
      <dsp:spPr>
        <a:xfrm>
          <a:off x="1224151" y="579557"/>
          <a:ext cx="3330882" cy="4221976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589765" rIns="128016" bIns="12801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1" kern="1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Инструмент текущая КР</a:t>
          </a:r>
          <a:endParaRPr lang="ru-RU" sz="1800" b="1" kern="120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Ведение КТП</a:t>
          </a:r>
        </a:p>
        <a:p>
          <a:pPr marL="171450" lvl="1" indent="-17145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Ведение ЭЖ</a:t>
          </a:r>
        </a:p>
        <a:p>
          <a:pPr marL="173038" marR="0" lvl="2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b="0" kern="1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Текущие оценки</a:t>
          </a:r>
          <a:endParaRPr lang="ru-RU" sz="1800" b="0" kern="120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171450" lvl="2" indent="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Итоговые оценки</a:t>
          </a:r>
          <a:endParaRPr lang="ru-RU" sz="1800" b="0" kern="120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lvl="1" indent="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Обозначение «Типа задания»</a:t>
          </a:r>
          <a:endParaRPr lang="ru-RU" sz="1800" b="0" kern="120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lvl="1" indent="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Разработка </a:t>
          </a:r>
          <a:r>
            <a:rPr lang="ru-RU" sz="1800" b="0" kern="1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текущих КР у учетом кодификатора ФИПИ</a:t>
          </a:r>
          <a:endParaRPr lang="ru-RU" sz="1800" b="0" kern="120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  <a:p>
          <a:pPr marL="0" lvl="1" indent="0" algn="l" defTabSz="8001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Протоколы КР</a:t>
          </a:r>
          <a:endParaRPr lang="ru-RU" sz="1800" b="0" kern="1200" dirty="0">
            <a:solidFill>
              <a:schemeClr val="bg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224151" y="579557"/>
        <a:ext cx="3330882" cy="4221976"/>
      </dsp:txXfrm>
    </dsp:sp>
    <dsp:sp modelId="{E3547730-06B3-4D82-B851-926B29F4135E}">
      <dsp:nvSpPr>
        <dsp:cNvPr id="0" name=""/>
        <dsp:cNvSpPr/>
      </dsp:nvSpPr>
      <dsp:spPr>
        <a:xfrm>
          <a:off x="55876" y="154058"/>
          <a:ext cx="1337418" cy="133741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E4D3618-79ED-47B3-B918-8184A8323D79}">
      <dsp:nvSpPr>
        <dsp:cNvPr id="0" name=""/>
        <dsp:cNvSpPr/>
      </dsp:nvSpPr>
      <dsp:spPr>
        <a:xfrm rot="16200000">
          <a:off x="4246321" y="2813388"/>
          <a:ext cx="2689229" cy="66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9765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ОО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16200000">
        <a:off x="4246321" y="2813388"/>
        <a:ext cx="2689229" cy="668709"/>
      </dsp:txXfrm>
    </dsp:sp>
    <dsp:sp modelId="{2BBE690A-8F57-4917-AAF4-2888B8A7F6A4}">
      <dsp:nvSpPr>
        <dsp:cNvPr id="0" name=""/>
        <dsp:cNvSpPr/>
      </dsp:nvSpPr>
      <dsp:spPr>
        <a:xfrm>
          <a:off x="5633605" y="691059"/>
          <a:ext cx="3330882" cy="422197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589765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Инструмент –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административная КР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разработка</a:t>
          </a:r>
          <a:r>
            <a:rPr lang="en-US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КР</a:t>
          </a:r>
          <a:r>
            <a:rPr lang="en-US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с </a:t>
          </a:r>
          <a:r>
            <a:rPr lang="en-US" sz="18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учетом</a:t>
          </a:r>
          <a:r>
            <a:rPr lang="en-US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18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кодификатора</a:t>
          </a:r>
          <a:r>
            <a:rPr lang="en-US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ФИПИ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наблюдатели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независимая проверка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633605" y="691059"/>
        <a:ext cx="3330882" cy="4221976"/>
      </dsp:txXfrm>
    </dsp:sp>
    <dsp:sp modelId="{EC9940A0-BAA9-4AB2-B78E-B91E4B67006B}">
      <dsp:nvSpPr>
        <dsp:cNvPr id="0" name=""/>
        <dsp:cNvSpPr/>
      </dsp:nvSpPr>
      <dsp:spPr>
        <a:xfrm>
          <a:off x="4552183" y="96629"/>
          <a:ext cx="1337418" cy="1337418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AEB21C-938F-49F7-89FB-570B7148C10F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893E9-E864-45F0-A2B9-0937CB83DC03}">
      <dsp:nvSpPr>
        <dsp:cNvPr id="0" name=""/>
        <dsp:cNvSpPr/>
      </dsp:nvSpPr>
      <dsp:spPr>
        <a:xfrm>
          <a:off x="468124" y="310435"/>
          <a:ext cx="6683335" cy="621267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Отсутствие КТП в ЭЖ</a:t>
          </a:r>
          <a:endParaRPr lang="ru-RU" sz="2100" kern="1200" dirty="0"/>
        </a:p>
      </dsp:txBody>
      <dsp:txXfrm>
        <a:off x="468124" y="310435"/>
        <a:ext cx="6683335" cy="621267"/>
      </dsp:txXfrm>
    </dsp:sp>
    <dsp:sp modelId="{A5CE8863-796F-4DC3-B98F-649102699902}">
      <dsp:nvSpPr>
        <dsp:cNvPr id="0" name=""/>
        <dsp:cNvSpPr/>
      </dsp:nvSpPr>
      <dsp:spPr>
        <a:xfrm>
          <a:off x="79831" y="232776"/>
          <a:ext cx="776584" cy="776584"/>
        </a:xfrm>
        <a:prstGeom prst="ellipse">
          <a:avLst/>
        </a:prstGeom>
        <a:solidFill>
          <a:srgbClr val="80A13A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6EB6D5-C7FA-496E-BA94-FB777B03296D}">
      <dsp:nvSpPr>
        <dsp:cNvPr id="0" name=""/>
        <dsp:cNvSpPr/>
      </dsp:nvSpPr>
      <dsp:spPr>
        <a:xfrm>
          <a:off x="913306" y="1242038"/>
          <a:ext cx="6238153" cy="621267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Некорректное указание в ЭЖ типа урока</a:t>
          </a:r>
          <a:endParaRPr lang="ru-RU" sz="2100" kern="1200" dirty="0"/>
        </a:p>
      </dsp:txBody>
      <dsp:txXfrm>
        <a:off x="913306" y="1242038"/>
        <a:ext cx="6238153" cy="621267"/>
      </dsp:txXfrm>
    </dsp:sp>
    <dsp:sp modelId="{32CCA0CC-6B57-4A87-B8F8-EC1222A513C0}">
      <dsp:nvSpPr>
        <dsp:cNvPr id="0" name=""/>
        <dsp:cNvSpPr/>
      </dsp:nvSpPr>
      <dsp:spPr>
        <a:xfrm>
          <a:off x="525014" y="1164380"/>
          <a:ext cx="776584" cy="776584"/>
        </a:xfrm>
        <a:prstGeom prst="ellipse">
          <a:avLst/>
        </a:prstGeom>
        <a:solidFill>
          <a:srgbClr val="3C9746"/>
        </a:solidFill>
        <a:ln w="9525" cap="flat" cmpd="sng" algn="ctr">
          <a:solidFill>
            <a:schemeClr val="accent3">
              <a:hueOff val="3335846"/>
              <a:satOff val="17694"/>
              <a:lumOff val="-1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26E-4F4D-4945-BF1C-AE05C002864C}">
      <dsp:nvSpPr>
        <dsp:cNvPr id="0" name=""/>
        <dsp:cNvSpPr/>
      </dsp:nvSpPr>
      <dsp:spPr>
        <a:xfrm>
          <a:off x="1049941" y="2173642"/>
          <a:ext cx="6101518" cy="621267"/>
        </a:xfrm>
        <a:prstGeom prst="rect">
          <a:avLst/>
        </a:prstGeom>
        <a:solidFill>
          <a:srgbClr val="0099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Проведение КР без учета проверяемых КЭС</a:t>
          </a:r>
          <a:endParaRPr lang="ru-RU" sz="2100" kern="1200" dirty="0"/>
        </a:p>
      </dsp:txBody>
      <dsp:txXfrm>
        <a:off x="1049941" y="2173642"/>
        <a:ext cx="6101518" cy="621267"/>
      </dsp:txXfrm>
    </dsp:sp>
    <dsp:sp modelId="{D92C5390-3403-4F95-82B0-DB3C30125ACD}">
      <dsp:nvSpPr>
        <dsp:cNvPr id="0" name=""/>
        <dsp:cNvSpPr/>
      </dsp:nvSpPr>
      <dsp:spPr>
        <a:xfrm>
          <a:off x="661649" y="2095983"/>
          <a:ext cx="776584" cy="776584"/>
        </a:xfrm>
        <a:prstGeom prst="ellipse">
          <a:avLst/>
        </a:prstGeom>
        <a:solidFill>
          <a:srgbClr val="449E94"/>
        </a:solidFill>
        <a:ln w="9525" cap="flat" cmpd="sng" algn="ctr">
          <a:solidFill>
            <a:schemeClr val="accent3">
              <a:hueOff val="6671693"/>
              <a:satOff val="35388"/>
              <a:lumOff val="-372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DF9724-F564-46AC-9266-14B78F590B72}">
      <dsp:nvSpPr>
        <dsp:cNvPr id="0" name=""/>
        <dsp:cNvSpPr/>
      </dsp:nvSpPr>
      <dsp:spPr>
        <a:xfrm>
          <a:off x="913306" y="3105245"/>
          <a:ext cx="6238153" cy="621267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Отсутствие банка КР</a:t>
          </a:r>
          <a:endParaRPr lang="ru-RU" sz="2100" kern="1200" dirty="0"/>
        </a:p>
      </dsp:txBody>
      <dsp:txXfrm>
        <a:off x="913306" y="3105245"/>
        <a:ext cx="6238153" cy="621267"/>
      </dsp:txXfrm>
    </dsp:sp>
    <dsp:sp modelId="{771D9F6F-E303-46E8-8051-9CFA02CBE156}">
      <dsp:nvSpPr>
        <dsp:cNvPr id="0" name=""/>
        <dsp:cNvSpPr/>
      </dsp:nvSpPr>
      <dsp:spPr>
        <a:xfrm>
          <a:off x="525014" y="3027587"/>
          <a:ext cx="776584" cy="776584"/>
        </a:xfrm>
        <a:prstGeom prst="ellipse">
          <a:avLst/>
        </a:prstGeom>
        <a:solidFill>
          <a:srgbClr val="455F92"/>
        </a:solidFill>
        <a:ln w="9525" cap="flat" cmpd="sng" algn="ctr">
          <a:solidFill>
            <a:schemeClr val="accent3">
              <a:hueOff val="10007539"/>
              <a:satOff val="53081"/>
              <a:lumOff val="-558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8548FF-8D9A-4E99-8540-F03227A3767E}">
      <dsp:nvSpPr>
        <dsp:cNvPr id="0" name=""/>
        <dsp:cNvSpPr/>
      </dsp:nvSpPr>
      <dsp:spPr>
        <a:xfrm>
          <a:off x="468124" y="4036849"/>
          <a:ext cx="6683335" cy="62126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131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Технические ошибки пользователей</a:t>
          </a:r>
        </a:p>
      </dsp:txBody>
      <dsp:txXfrm>
        <a:off x="468124" y="4036849"/>
        <a:ext cx="6683335" cy="621267"/>
      </dsp:txXfrm>
    </dsp:sp>
    <dsp:sp modelId="{87660A1A-87AB-4235-98CB-23FC0E1DFF9E}">
      <dsp:nvSpPr>
        <dsp:cNvPr id="0" name=""/>
        <dsp:cNvSpPr/>
      </dsp:nvSpPr>
      <dsp:spPr>
        <a:xfrm>
          <a:off x="79831" y="3959190"/>
          <a:ext cx="776584" cy="776584"/>
        </a:xfrm>
        <a:prstGeom prst="ellipse">
          <a:avLst/>
        </a:prstGeom>
        <a:solidFill>
          <a:srgbClr val="6F4F96"/>
        </a:solidFill>
        <a:ln w="9525" cap="flat" cmpd="sng" algn="ctr">
          <a:solidFill>
            <a:schemeClr val="accent3">
              <a:hueOff val="13343385"/>
              <a:satOff val="70775"/>
              <a:lumOff val="-745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98B369-E555-4C88-ADEA-6A94A28F77D1}">
      <dsp:nvSpPr>
        <dsp:cNvPr id="0" name=""/>
        <dsp:cNvSpPr/>
      </dsp:nvSpPr>
      <dsp:spPr>
        <a:xfrm rot="5400000">
          <a:off x="417387" y="2175780"/>
          <a:ext cx="1252417" cy="2083994"/>
        </a:xfrm>
        <a:prstGeom prst="corner">
          <a:avLst>
            <a:gd name="adj1" fmla="val 16120"/>
            <a:gd name="adj2" fmla="val 16110"/>
          </a:avLst>
        </a:prstGeom>
        <a:solidFill>
          <a:srgbClr val="D3301F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45F0DA-1B6E-4180-8882-10B88C2FFA7C}">
      <dsp:nvSpPr>
        <dsp:cNvPr id="0" name=""/>
        <dsp:cNvSpPr/>
      </dsp:nvSpPr>
      <dsp:spPr>
        <a:xfrm>
          <a:off x="208327" y="2798445"/>
          <a:ext cx="1881441" cy="164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Апробированы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организацион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ные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 диагностические, оценочные процедуры 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327" y="2798445"/>
        <a:ext cx="1881441" cy="1649193"/>
      </dsp:txXfrm>
    </dsp:sp>
    <dsp:sp modelId="{09629679-7C04-4FEC-8D36-DC251AE0A63C}">
      <dsp:nvSpPr>
        <dsp:cNvPr id="0" name=""/>
        <dsp:cNvSpPr/>
      </dsp:nvSpPr>
      <dsp:spPr>
        <a:xfrm>
          <a:off x="1734780" y="2022354"/>
          <a:ext cx="354988" cy="354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2223898"/>
                <a:satOff val="11796"/>
                <a:lumOff val="-12419"/>
                <a:alphaOff val="0"/>
                <a:shade val="51000"/>
                <a:satMod val="130000"/>
              </a:schemeClr>
            </a:gs>
            <a:gs pos="80000">
              <a:schemeClr val="accent3">
                <a:hueOff val="2223898"/>
                <a:satOff val="11796"/>
                <a:lumOff val="-12419"/>
                <a:alphaOff val="0"/>
                <a:shade val="93000"/>
                <a:satMod val="130000"/>
              </a:schemeClr>
            </a:gs>
            <a:gs pos="100000">
              <a:schemeClr val="accent3">
                <a:hueOff val="2223898"/>
                <a:satOff val="11796"/>
                <a:lumOff val="-124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2223898"/>
              <a:satOff val="11796"/>
              <a:lumOff val="-124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02C25-D584-448A-914F-9CCB66BA7533}">
      <dsp:nvSpPr>
        <dsp:cNvPr id="0" name=""/>
        <dsp:cNvSpPr/>
      </dsp:nvSpPr>
      <dsp:spPr>
        <a:xfrm rot="5400000">
          <a:off x="2720639" y="1605838"/>
          <a:ext cx="1252417" cy="2083994"/>
        </a:xfrm>
        <a:prstGeom prst="corner">
          <a:avLst>
            <a:gd name="adj1" fmla="val 16120"/>
            <a:gd name="adj2" fmla="val 16110"/>
          </a:avLst>
        </a:prstGeom>
        <a:solidFill>
          <a:srgbClr val="80C535"/>
        </a:solidFill>
        <a:ln w="9525" cap="flat" cmpd="sng" algn="ctr">
          <a:solidFill>
            <a:schemeClr val="accent3">
              <a:hueOff val="4447795"/>
              <a:satOff val="23592"/>
              <a:lumOff val="-248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422C5D-B7AA-4BFE-A07F-9AEFB1DF5B77}">
      <dsp:nvSpPr>
        <dsp:cNvPr id="0" name=""/>
        <dsp:cNvSpPr/>
      </dsp:nvSpPr>
      <dsp:spPr>
        <a:xfrm>
          <a:off x="2511579" y="2228503"/>
          <a:ext cx="1881441" cy="164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Получена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автоматизированная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качества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образовательных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результатов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по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ФИЗИКЕ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1579" y="2228503"/>
        <a:ext cx="1881441" cy="1649193"/>
      </dsp:txXfrm>
    </dsp:sp>
    <dsp:sp modelId="{C1060196-AD10-4F3F-886A-0F9B29704550}">
      <dsp:nvSpPr>
        <dsp:cNvPr id="0" name=""/>
        <dsp:cNvSpPr/>
      </dsp:nvSpPr>
      <dsp:spPr>
        <a:xfrm>
          <a:off x="4038032" y="1452412"/>
          <a:ext cx="354988" cy="354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6671693"/>
                <a:satOff val="35388"/>
                <a:lumOff val="-37256"/>
                <a:alphaOff val="0"/>
                <a:shade val="51000"/>
                <a:satMod val="130000"/>
              </a:schemeClr>
            </a:gs>
            <a:gs pos="80000">
              <a:schemeClr val="accent3">
                <a:hueOff val="6671693"/>
                <a:satOff val="35388"/>
                <a:lumOff val="-37256"/>
                <a:alphaOff val="0"/>
                <a:shade val="93000"/>
                <a:satMod val="130000"/>
              </a:schemeClr>
            </a:gs>
            <a:gs pos="100000">
              <a:schemeClr val="accent3">
                <a:hueOff val="6671693"/>
                <a:satOff val="35388"/>
                <a:lumOff val="-372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6671693"/>
              <a:satOff val="35388"/>
              <a:lumOff val="-372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0767E4-407F-47D7-BA07-8FF7DDA3BDAB}">
      <dsp:nvSpPr>
        <dsp:cNvPr id="0" name=""/>
        <dsp:cNvSpPr/>
      </dsp:nvSpPr>
      <dsp:spPr>
        <a:xfrm rot="5400000">
          <a:off x="5023891" y="1035896"/>
          <a:ext cx="1252417" cy="208399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3">
              <a:hueOff val="8895591"/>
              <a:satOff val="47183"/>
              <a:lumOff val="-496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F94A70-0523-4E0A-BA01-8BBB995AC776}">
      <dsp:nvSpPr>
        <dsp:cNvPr id="0" name=""/>
        <dsp:cNvSpPr/>
      </dsp:nvSpPr>
      <dsp:spPr>
        <a:xfrm>
          <a:off x="4814831" y="1658561"/>
          <a:ext cx="1881441" cy="164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Выявлены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проблемные ситуации, влияющие на достоверность получаемых результатов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4831" y="1658561"/>
        <a:ext cx="1881441" cy="1649193"/>
      </dsp:txXfrm>
    </dsp:sp>
    <dsp:sp modelId="{02320361-4238-427D-A53F-C2D9CE3F2840}">
      <dsp:nvSpPr>
        <dsp:cNvPr id="0" name=""/>
        <dsp:cNvSpPr/>
      </dsp:nvSpPr>
      <dsp:spPr>
        <a:xfrm>
          <a:off x="6341284" y="882470"/>
          <a:ext cx="354988" cy="35498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11119488"/>
                <a:satOff val="58979"/>
                <a:lumOff val="-62093"/>
                <a:alphaOff val="0"/>
                <a:shade val="51000"/>
                <a:satMod val="130000"/>
              </a:schemeClr>
            </a:gs>
            <a:gs pos="80000">
              <a:schemeClr val="accent3">
                <a:hueOff val="11119488"/>
                <a:satOff val="58979"/>
                <a:lumOff val="-62093"/>
                <a:alphaOff val="0"/>
                <a:shade val="93000"/>
                <a:satMod val="130000"/>
              </a:schemeClr>
            </a:gs>
            <a:gs pos="100000">
              <a:schemeClr val="accent3">
                <a:hueOff val="11119488"/>
                <a:satOff val="58979"/>
                <a:lumOff val="-6209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119488"/>
              <a:satOff val="58979"/>
              <a:lumOff val="-6209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F49BB-FCA2-4FC0-A54E-BBC91F5A27E8}">
      <dsp:nvSpPr>
        <dsp:cNvPr id="0" name=""/>
        <dsp:cNvSpPr/>
      </dsp:nvSpPr>
      <dsp:spPr>
        <a:xfrm rot="5400000">
          <a:off x="7327143" y="465954"/>
          <a:ext cx="1252417" cy="2083994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9525" cap="flat" cmpd="sng" algn="ctr">
          <a:solidFill>
            <a:schemeClr val="accent3">
              <a:hueOff val="13343385"/>
              <a:satOff val="70775"/>
              <a:lumOff val="-745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F0FE6-EF7C-45DF-B8EC-CA36C4820810}">
      <dsp:nvSpPr>
        <dsp:cNvPr id="0" name=""/>
        <dsp:cNvSpPr/>
      </dsp:nvSpPr>
      <dsp:spPr>
        <a:xfrm>
          <a:off x="7118083" y="1088619"/>
          <a:ext cx="1881441" cy="164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Интерпретация </a:t>
          </a: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основных показателей для разных групп пользователей</a:t>
          </a:r>
          <a:endParaRPr lang="ru-RU" sz="1600" b="0" kern="1200" dirty="0"/>
        </a:p>
      </dsp:txBody>
      <dsp:txXfrm>
        <a:off x="7118083" y="1088619"/>
        <a:ext cx="1881441" cy="164919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C33A88-6430-4763-BD0F-1B072D5D44DE}">
      <dsp:nvSpPr>
        <dsp:cNvPr id="0" name=""/>
        <dsp:cNvSpPr/>
      </dsp:nvSpPr>
      <dsp:spPr>
        <a:xfrm>
          <a:off x="0" y="0"/>
          <a:ext cx="8964488" cy="1305591"/>
        </a:xfrm>
        <a:prstGeom prst="rightArrow">
          <a:avLst>
            <a:gd name="adj1" fmla="val 50000"/>
            <a:gd name="adj2" fmla="val 50000"/>
          </a:avLst>
        </a:prstGeom>
        <a:solidFill>
          <a:srgbClr val="006EB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7263" numCol="1" spcCol="1270" anchor="ctr" anchorCtr="0">
          <a:noAutofit/>
        </a:bodyPr>
        <a:lstStyle/>
        <a:p>
          <a:pPr marL="171450" lvl="0" indent="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Уровень учителя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0"/>
        <a:ext cx="8964488" cy="1305591"/>
      </dsp:txXfrm>
    </dsp:sp>
    <dsp:sp modelId="{19F6DD5E-6823-4655-9EF9-5D6A29A8A93B}">
      <dsp:nvSpPr>
        <dsp:cNvPr id="0" name=""/>
        <dsp:cNvSpPr/>
      </dsp:nvSpPr>
      <dsp:spPr>
        <a:xfrm>
          <a:off x="0" y="963780"/>
          <a:ext cx="8284083" cy="4119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Ведение КТП;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531813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наличие в КТП текущего контроля успеваемости по предмету</a:t>
          </a:r>
          <a:endParaRPr lang="ru-RU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Ведение ЭЖ;</a:t>
          </a:r>
        </a:p>
        <a:p>
          <a:pPr marL="0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rPr>
            <a:t>Инструмент - текущая КР </a:t>
          </a: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(с учетом кодификатора ФИПИ)</a:t>
          </a:r>
          <a:endParaRPr lang="ru-RU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marL="531813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формирование плана контрольной работы в ЭЖ;</a:t>
          </a:r>
        </a:p>
        <a:p>
          <a:pPr marL="531813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занесение результатов в протокол;</a:t>
          </a:r>
        </a:p>
        <a:p>
          <a:pPr marL="0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формирование отчетов из системы МСОКО;</a:t>
          </a:r>
        </a:p>
        <a:p>
          <a:pPr marL="625475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анализ показателей качества образовательных результатов учащихся и  освоение элементов содержания образовательной программы по предмету;</a:t>
          </a:r>
        </a:p>
        <a:p>
          <a:pPr marL="0" marR="0" lvl="0" indent="0" algn="l" defTabSz="91440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- выполнение рекомендаций, представленных в отчете «Протокол контрольной работы»</a:t>
          </a:r>
        </a:p>
      </dsp:txBody>
      <dsp:txXfrm>
        <a:off x="0" y="963780"/>
        <a:ext cx="8284083" cy="4119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0.70103</cdr:x>
      <cdr:y>0.25701</cdr:y>
    </cdr:from>
    <cdr:to>
      <cdr:x>0.9367</cdr:x>
      <cdr:y>0.3407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896544" y="936104"/>
          <a:ext cx="1646063" cy="3048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</cdr:pic>
  </cdr:relSizeAnchor>
  <cdr:relSizeAnchor xmlns:cdr="http://schemas.openxmlformats.org/drawingml/2006/chartDrawing">
    <cdr:from>
      <cdr:x>0.70103</cdr:x>
      <cdr:y>0.17793</cdr:y>
    </cdr:from>
    <cdr:to>
      <cdr:x>0.9367</cdr:x>
      <cdr:y>0.26162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896544" y="648072"/>
          <a:ext cx="1646063" cy="3048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6ACA37C-E16D-4540-B1F0-D78F6304C5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5381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02.11.2016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077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02.11.2016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763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02.11.2016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272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33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047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651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642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953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73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56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ACA37C-E16D-4540-B1F0-D78F6304C5B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0971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039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0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772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0941C-023F-4594-9CB7-9024826C1C1D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02.11.2016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09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tuf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www.company.com</a:t>
            </a:r>
            <a:endParaRPr lang="fr-F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5029200"/>
            <a:ext cx="5715000" cy="609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29000" y="3581400"/>
            <a:ext cx="5715000" cy="1470025"/>
          </a:xfrm>
          <a:solidFill>
            <a:schemeClr val="bg1"/>
          </a:solidFill>
          <a:ln algn="ctr"/>
        </p:spPr>
        <p:txBody>
          <a:bodyPr lIns="91440" anchor="t"/>
          <a:lstStyle>
            <a:lvl1pPr algn="ctr">
              <a:spcBef>
                <a:spcPct val="20000"/>
              </a:spcBef>
              <a:defRPr sz="4000" b="1">
                <a:solidFill>
                  <a:srgbClr val="FCAB1A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1400175"/>
            <a:ext cx="1828800" cy="4772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8800" y="1400175"/>
            <a:ext cx="5334000" cy="4772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828800" y="2133600"/>
            <a:ext cx="7162800" cy="40386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400175"/>
            <a:ext cx="7315200" cy="581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28800" y="2133600"/>
            <a:ext cx="3505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86400" y="2133600"/>
            <a:ext cx="3505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stuf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400175"/>
            <a:ext cx="7315200" cy="58102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vert="horz" wrap="square" lIns="198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133600"/>
            <a:ext cx="716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6613525"/>
            <a:ext cx="9144000" cy="2444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www.company.com</a:t>
            </a:r>
            <a:endParaRPr lang="fr-FR"/>
          </a:p>
        </p:txBody>
      </p:sp>
      <p:sp>
        <p:nvSpPr>
          <p:cNvPr id="1047" name="Oval 23"/>
          <p:cNvSpPr>
            <a:spLocks noChangeArrowheads="1"/>
          </p:cNvSpPr>
          <p:nvPr userDrawn="1"/>
        </p:nvSpPr>
        <p:spPr bwMode="auto">
          <a:xfrm>
            <a:off x="143351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8" name="Oval 24"/>
          <p:cNvSpPr>
            <a:spLocks noChangeArrowheads="1"/>
          </p:cNvSpPr>
          <p:nvPr userDrawn="1"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9" name="Oval 25"/>
          <p:cNvSpPr>
            <a:spLocks noChangeArrowheads="1"/>
          </p:cNvSpPr>
          <p:nvPr userDrawn="1"/>
        </p:nvSpPr>
        <p:spPr bwMode="auto">
          <a:xfrm>
            <a:off x="2954338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0" name="Oval 26"/>
          <p:cNvSpPr>
            <a:spLocks noChangeArrowheads="1"/>
          </p:cNvSpPr>
          <p:nvPr userDrawn="1"/>
        </p:nvSpPr>
        <p:spPr bwMode="auto">
          <a:xfrm>
            <a:off x="371475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1" name="Oval 27"/>
          <p:cNvSpPr>
            <a:spLocks noChangeArrowheads="1"/>
          </p:cNvSpPr>
          <p:nvPr userDrawn="1"/>
        </p:nvSpPr>
        <p:spPr bwMode="auto">
          <a:xfrm>
            <a:off x="447516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2" name="Oval 28"/>
          <p:cNvSpPr>
            <a:spLocks noChangeArrowheads="1"/>
          </p:cNvSpPr>
          <p:nvPr userDrawn="1"/>
        </p:nvSpPr>
        <p:spPr bwMode="auto">
          <a:xfrm>
            <a:off x="5237163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3" name="Oval 29"/>
          <p:cNvSpPr>
            <a:spLocks noChangeArrowheads="1"/>
          </p:cNvSpPr>
          <p:nvPr userDrawn="1"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4" name="Oval 30"/>
          <p:cNvSpPr>
            <a:spLocks noChangeArrowheads="1"/>
          </p:cNvSpPr>
          <p:nvPr userDrawn="1"/>
        </p:nvSpPr>
        <p:spPr bwMode="auto">
          <a:xfrm>
            <a:off x="6757988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5" name="Oval 31"/>
          <p:cNvSpPr>
            <a:spLocks noChangeArrowheads="1"/>
          </p:cNvSpPr>
          <p:nvPr userDrawn="1"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6" name="Oval 32"/>
          <p:cNvSpPr>
            <a:spLocks noChangeArrowheads="1"/>
          </p:cNvSpPr>
          <p:nvPr userDrawn="1"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4CCE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nk-77@mail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mailto:fominanb@inbox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2.pn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4.png"/><Relationship Id="rId4" Type="http://schemas.openxmlformats.org/officeDocument/2006/relationships/image" Target="../media/image32.pn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52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image" Target="../media/image4.png"/><Relationship Id="rId3" Type="http://schemas.openxmlformats.org/officeDocument/2006/relationships/image" Target="../media/image53.jpeg"/><Relationship Id="rId7" Type="http://schemas.openxmlformats.org/officeDocument/2006/relationships/diagramColors" Target="../diagrams/colors8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55.jpeg"/><Relationship Id="rId5" Type="http://schemas.openxmlformats.org/officeDocument/2006/relationships/diagramLayout" Target="../diagrams/layout8.xml"/><Relationship Id="rId10" Type="http://schemas.openxmlformats.org/officeDocument/2006/relationships/image" Target="../media/image54.jpeg"/><Relationship Id="rId4" Type="http://schemas.openxmlformats.org/officeDocument/2006/relationships/diagramData" Target="../diagrams/data8.xml"/><Relationship Id="rId9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image" Target="../media/image2.png"/><Relationship Id="rId3" Type="http://schemas.openxmlformats.org/officeDocument/2006/relationships/image" Target="../media/image64.jpeg"/><Relationship Id="rId7" Type="http://schemas.openxmlformats.org/officeDocument/2006/relationships/diagramQuickStyle" Target="../diagrams/quickStyle12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3.png"/><Relationship Id="rId5" Type="http://schemas.openxmlformats.org/officeDocument/2006/relationships/diagramData" Target="../diagrams/data12.xml"/><Relationship Id="rId10" Type="http://schemas.openxmlformats.org/officeDocument/2006/relationships/image" Target="../media/image54.jpeg"/><Relationship Id="rId4" Type="http://schemas.openxmlformats.org/officeDocument/2006/relationships/image" Target="../media/image13.png"/><Relationship Id="rId9" Type="http://schemas.microsoft.com/office/2007/relationships/diagramDrawing" Target="../diagrams/drawing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10" Type="http://schemas.openxmlformats.org/officeDocument/2006/relationships/image" Target="../media/image2.png"/><Relationship Id="rId4" Type="http://schemas.openxmlformats.org/officeDocument/2006/relationships/diagramData" Target="../diagrams/data1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4.png"/><Relationship Id="rId4" Type="http://schemas.openxmlformats.org/officeDocument/2006/relationships/diagramData" Target="../diagrams/data14.xml"/><Relationship Id="rId9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15.xml"/><Relationship Id="rId10" Type="http://schemas.openxmlformats.org/officeDocument/2006/relationships/image" Target="../media/image2.png"/><Relationship Id="rId4" Type="http://schemas.openxmlformats.org/officeDocument/2006/relationships/diagramData" Target="../diagrams/data15.xml"/><Relationship Id="rId9" Type="http://schemas.openxmlformats.org/officeDocument/2006/relationships/image" Target="../media/image54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mailto:fominanb@inbox.r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2.xml"/><Relationship Id="rId15" Type="http://schemas.microsoft.com/office/2007/relationships/diagramDrawing" Target="../diagrams/drawing3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2.xml"/><Relationship Id="rId9" Type="http://schemas.openxmlformats.org/officeDocument/2006/relationships/hyperlink" Target="mailto:fominanb@inbox.ru" TargetMode="External"/><Relationship Id="rId14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31750" y="30163"/>
            <a:ext cx="9175750" cy="6827838"/>
            <a:chOff x="-31750" y="30163"/>
            <a:chExt cx="9175750" cy="682783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63600" y="1663700"/>
              <a:ext cx="80645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Этапы внедрения МСОКО </a:t>
              </a:r>
            </a:p>
            <a:p>
              <a:pPr algn="ctr"/>
              <a:r>
                <a:rPr lang="ru-RU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на уровне </a:t>
              </a:r>
            </a:p>
            <a:p>
              <a:pPr algn="ctr"/>
              <a:r>
                <a:rPr lang="ru-RU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ОО и муниципалитета</a:t>
              </a:r>
              <a:endPara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" name="Рисунок 4" descr="C:\Users\Korneeva.KDRC\Pictures\логотип_РЦ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1750" y="30163"/>
              <a:ext cx="1728108" cy="90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977900" y="5385257"/>
              <a:ext cx="60071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Корнеева Елена Николаевна </a:t>
              </a:r>
              <a:r>
                <a:rPr lang="ru-RU" sz="1600" i="1" dirty="0" smtClean="0"/>
                <a:t>(</a:t>
              </a:r>
              <a:r>
                <a:rPr lang="ru-RU" sz="1600" i="1" dirty="0" smtClean="0">
                  <a:hlinkClick r:id="rId3"/>
                </a:rPr>
                <a:t>enk-77@mail.ru</a:t>
              </a:r>
              <a:r>
                <a:rPr lang="ru-RU" sz="1600" i="1" dirty="0" smtClean="0"/>
                <a:t>)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ru-RU" sz="1600" i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ГБУ ДПО «Новокуйбышевский ресурсный центр»</a:t>
              </a:r>
              <a:endPara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743517" y="6207019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i="1" dirty="0" smtClean="0"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06.</a:t>
              </a:r>
              <a:r>
                <a:rPr lang="en-US" sz="1600" b="1" i="1" dirty="0" smtClean="0"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r>
                <a:rPr lang="ru-RU" sz="1600" i="1" dirty="0"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5</a:t>
              </a:r>
              <a:r>
                <a:rPr lang="ru-RU" sz="1600" b="1" i="1" dirty="0" smtClean="0">
                  <a:solidFill>
                    <a:srgbClr val="C0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.2019</a:t>
              </a:r>
              <a:endParaRPr lang="ru-RU" sz="1600" dirty="0">
                <a:solidFill>
                  <a:srgbClr val="C00000"/>
                </a:solidFill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4" cstate="print"/>
            <a:srcRect l="61606" t="78578" r="25340" b="20955"/>
            <a:stretch>
              <a:fillRect/>
            </a:stretch>
          </p:blipFill>
          <p:spPr bwMode="auto">
            <a:xfrm>
              <a:off x="7658100" y="6629401"/>
              <a:ext cx="14859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10" name="Заголовок 20"/>
          <p:cNvSpPr txBox="1">
            <a:spLocks/>
          </p:cNvSpPr>
          <p:nvPr/>
        </p:nvSpPr>
        <p:spPr>
          <a:xfrm>
            <a:off x="683568" y="764706"/>
            <a:ext cx="8460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Основная идея методики</a:t>
            </a:r>
          </a:p>
        </p:txBody>
      </p:sp>
      <p:pic>
        <p:nvPicPr>
          <p:cNvPr id="11" name="Рисунок 10" descr="small_news_1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75875" cy="889000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386047676"/>
              </p:ext>
            </p:extLst>
          </p:nvPr>
        </p:nvGraphicFramePr>
        <p:xfrm>
          <a:off x="467544" y="1196752"/>
          <a:ext cx="8568952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614867" y="549155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214564" y="333252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 rotWithShape="1">
          <a:blip r:embed="rId8" cstate="print"/>
          <a:srcRect l="64324" t="74255" r="28045" b="24216"/>
          <a:stretch/>
        </p:blipFill>
        <p:spPr bwMode="auto">
          <a:xfrm>
            <a:off x="7773352" y="6692502"/>
            <a:ext cx="1278578" cy="110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908696" y="260652"/>
            <a:ext cx="55081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к.п.н., Фомина Надежда Борисовна, </a:t>
            </a:r>
            <a:r>
              <a:rPr lang="en-US" sz="1400" b="1" dirty="0" smtClean="0">
                <a:solidFill>
                  <a:srgbClr val="C00000"/>
                </a:solidFill>
                <a:cs typeface="Arial" charset="0"/>
              </a:rPr>
              <a:t>e-mail: </a:t>
            </a:r>
            <a:r>
              <a:rPr lang="en-US" sz="1400" b="1" dirty="0" smtClean="0">
                <a:solidFill>
                  <a:srgbClr val="C00000"/>
                </a:solidFill>
                <a:cs typeface="Arial" charset="0"/>
                <a:hlinkClick r:id="rId9"/>
              </a:rPr>
              <a:t>fominanb@inbox.ru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621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739900" y="112688"/>
            <a:ext cx="5003800" cy="7200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Практическая значимость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146895" y="1633240"/>
            <a:ext cx="7776864" cy="4392488"/>
          </a:xfrm>
        </p:spPr>
        <p:txBody>
          <a:bodyPr/>
          <a:lstStyle/>
          <a:p>
            <a:pPr marL="0" lvl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Внедрение модуля МСОКО 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образовательных организациях позволит</a:t>
            </a:r>
          </a:p>
          <a:p>
            <a:pPr marL="0" lvl="0">
              <a:spcBef>
                <a:spcPts val="0"/>
              </a:spcBef>
              <a:buNone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оценить эффективность образовательного процесса на основе критериев и показателей;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ü"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оценить эффективность профессиональной деятельности учителя и педагогического коллектива в целом;</a:t>
            </a:r>
          </a:p>
          <a:p>
            <a:pPr marL="0" lvl="0">
              <a:spcBef>
                <a:spcPts val="0"/>
              </a:spcBef>
              <a:buFont typeface="Wingdings" pitchFamily="2" charset="2"/>
              <a:buChar char="ü"/>
            </a:pP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сформировать прогноз повышения качества образования и спланировать управленческие действия по реализации этого прогноза. </a:t>
            </a:r>
          </a:p>
          <a:p>
            <a:pPr marL="0" lvl="0">
              <a:spcBef>
                <a:spcPts val="0"/>
              </a:spcBef>
              <a:buNone/>
            </a:pPr>
            <a:endParaRPr lang="ru-RU" sz="20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59092"/>
            <a:ext cx="2695575" cy="1466850"/>
          </a:xfrm>
          <a:prstGeom prst="rect">
            <a:avLst/>
          </a:prstGeom>
        </p:spPr>
      </p:pic>
      <p:pic>
        <p:nvPicPr>
          <p:cNvPr id="12" name="Рисунок 11" descr="small_news_15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5373216"/>
            <a:ext cx="1403648" cy="908006"/>
          </a:xfrm>
          <a:prstGeom prst="rect">
            <a:avLst/>
          </a:prstGeom>
        </p:spPr>
      </p:pic>
      <p:pic>
        <p:nvPicPr>
          <p:cNvPr id="13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6962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8" descr="триколор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процесс 9"/>
          <p:cNvSpPr/>
          <p:nvPr/>
        </p:nvSpPr>
        <p:spPr>
          <a:xfrm>
            <a:off x="0" y="1876951"/>
            <a:ext cx="9144000" cy="2453006"/>
          </a:xfrm>
          <a:prstGeom prst="flowChartProcess">
            <a:avLst/>
          </a:prstGeom>
          <a:gradFill flip="none" rotWithShape="1">
            <a:gsLst>
              <a:gs pos="0">
                <a:srgbClr val="00B0F0"/>
              </a:gs>
              <a:gs pos="48000">
                <a:srgbClr val="0070C0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0" y="1915052"/>
            <a:ext cx="8848730" cy="2352148"/>
          </a:xfrm>
          <a:solidFill>
            <a:schemeClr val="accent5">
              <a:lumMod val="50000"/>
            </a:schemeClr>
          </a:solidFill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ru-RU" altLang="ru-RU" sz="2800" spc="300" dirty="0" smtClean="0">
                <a:solidFill>
                  <a:schemeClr val="bg1"/>
                </a:solidFill>
                <a:latin typeface="AGLettericaCompressed" pitchFamily="2" charset="0"/>
              </a:rPr>
              <a:t>Модуль «Многоуровневая </a:t>
            </a:r>
            <a:br>
              <a:rPr lang="ru-RU" altLang="ru-RU" sz="2800" spc="300" dirty="0" smtClean="0">
                <a:solidFill>
                  <a:schemeClr val="bg1"/>
                </a:solidFill>
                <a:latin typeface="AGLettericaCompressed" pitchFamily="2" charset="0"/>
              </a:rPr>
            </a:br>
            <a:r>
              <a:rPr lang="ru-RU" altLang="ru-RU" sz="2800" spc="300" dirty="0" smtClean="0">
                <a:solidFill>
                  <a:schemeClr val="bg1"/>
                </a:solidFill>
                <a:latin typeface="AGLettericaCompressed" pitchFamily="2" charset="0"/>
              </a:rPr>
              <a:t>система оценки качества образования</a:t>
            </a:r>
            <a:r>
              <a:rPr lang="en-US" altLang="ru-RU" sz="2800" spc="300" dirty="0" smtClean="0">
                <a:solidFill>
                  <a:schemeClr val="bg1"/>
                </a:solidFill>
                <a:latin typeface="AGLettericaCompressed"/>
              </a:rPr>
              <a:t>»</a:t>
            </a:r>
            <a:r>
              <a:rPr lang="ru-RU" altLang="ru-RU" sz="2800" spc="300" dirty="0" smtClean="0">
                <a:solidFill>
                  <a:schemeClr val="bg1"/>
                </a:solidFill>
                <a:latin typeface="AGLettericaCompressed"/>
              </a:rPr>
              <a:t> </a:t>
            </a:r>
            <a:br>
              <a:rPr lang="ru-RU" altLang="ru-RU" sz="2800" spc="300" dirty="0" smtClean="0">
                <a:solidFill>
                  <a:schemeClr val="bg1"/>
                </a:solidFill>
                <a:latin typeface="AGLettericaCompressed"/>
              </a:rPr>
            </a:br>
            <a:r>
              <a:rPr lang="ru-RU" altLang="ru-RU" sz="2800" spc="300" dirty="0" smtClean="0">
                <a:solidFill>
                  <a:schemeClr val="bg1"/>
                </a:solidFill>
                <a:latin typeface="AGLettericaCompressed"/>
              </a:rPr>
              <a:t>как решение проблемы </a:t>
            </a:r>
            <a:br>
              <a:rPr lang="ru-RU" altLang="ru-RU" sz="2800" spc="300" dirty="0" smtClean="0">
                <a:solidFill>
                  <a:schemeClr val="bg1"/>
                </a:solidFill>
                <a:latin typeface="AGLettericaCompressed"/>
              </a:rPr>
            </a:br>
            <a:r>
              <a:rPr lang="ru-RU" altLang="ru-RU" sz="2800" spc="300" dirty="0" smtClean="0">
                <a:solidFill>
                  <a:schemeClr val="bg1"/>
                </a:solidFill>
                <a:latin typeface="AGLettericaCompressed"/>
              </a:rPr>
              <a:t>управления качеством образования </a:t>
            </a:r>
            <a:endParaRPr lang="ru-RU" altLang="ru-RU" sz="2800" spc="300" dirty="0" smtClean="0">
              <a:solidFill>
                <a:schemeClr val="bg1"/>
              </a:solidFill>
              <a:latin typeface="AGLettericaCompressed" pitchFamily="2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124206" y="5164139"/>
            <a:ext cx="2984897" cy="160178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4000"/>
                </a:schemeClr>
              </a:gs>
              <a:gs pos="53000">
                <a:schemeClr val="tx1">
                  <a:lumMod val="95000"/>
                  <a:lumOff val="5000"/>
                  <a:alpha val="11000"/>
                </a:schemeClr>
              </a:gs>
              <a:gs pos="100000">
                <a:srgbClr val="4C4C4C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21325"/>
            <a:ext cx="9144000" cy="10048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ЗАО </a:t>
            </a:r>
            <a:r>
              <a:rPr lang="en-US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altLang="ru-RU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ИРТех</a:t>
            </a:r>
            <a:r>
              <a:rPr lang="en-US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www.ir-tech.ru</a:t>
            </a:r>
            <a:endParaRPr lang="ru-RU" altLang="ru-RU" sz="18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г. Самара</a:t>
            </a:r>
            <a:endParaRPr lang="en-US" altLang="ru-RU" sz="18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76203" y="63501"/>
            <a:ext cx="8963793" cy="1574414"/>
            <a:chOff x="29468" y="105151"/>
            <a:chExt cx="11951026" cy="1572927"/>
          </a:xfrm>
        </p:grpSpPr>
        <p:pic>
          <p:nvPicPr>
            <p:cNvPr id="2058" name="Рисунок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468" y="105151"/>
              <a:ext cx="1487401" cy="1572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Заголовок 1"/>
            <p:cNvSpPr txBox="1">
              <a:spLocks/>
            </p:cNvSpPr>
            <p:nvPr/>
          </p:nvSpPr>
          <p:spPr bwMode="auto">
            <a:xfrm>
              <a:off x="844834" y="445993"/>
              <a:ext cx="11135660" cy="35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1200" b="1" dirty="0" smtClean="0">
                  <a:solidFill>
                    <a:srgbClr val="0041C4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ru-RU" altLang="ru-RU" sz="1200" b="1" spc="300" dirty="0" smtClean="0">
                  <a:solidFill>
                    <a:srgbClr val="0041C4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ИННОВАЦИОННЫЕ</a:t>
              </a:r>
              <a:r>
                <a:rPr lang="en-US" altLang="ru-RU" sz="1200" b="1" spc="300" dirty="0" smtClean="0">
                  <a:solidFill>
                    <a:srgbClr val="0041C4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sz="1200" b="1" spc="300" dirty="0" smtClean="0">
                  <a:solidFill>
                    <a:srgbClr val="0041C4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РЕШЕНИЯ ДЛЯ</a:t>
              </a:r>
              <a:r>
                <a:rPr lang="en-US" altLang="ru-RU" sz="1200" b="1" spc="300" dirty="0" smtClean="0">
                  <a:solidFill>
                    <a:srgbClr val="0041C4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 C</a:t>
              </a:r>
              <a:r>
                <a:rPr lang="ru-RU" altLang="ru-RU" sz="1200" b="1" spc="300" dirty="0" smtClean="0">
                  <a:solidFill>
                    <a:srgbClr val="0041C4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ИСТЕМЫ ОБРАЗОВАНИЯ</a:t>
              </a:r>
            </a:p>
          </p:txBody>
        </p:sp>
      </p:grpSp>
      <p:pic>
        <p:nvPicPr>
          <p:cNvPr id="11" name="Рисунок 10"/>
          <p:cNvPicPr/>
          <p:nvPr/>
        </p:nvPicPr>
        <p:blipFill rotWithShape="1">
          <a:blip r:embed="rId4" cstate="print"/>
          <a:srcRect l="64324" t="74255" r="28045" b="24216"/>
          <a:stretch/>
        </p:blipFill>
        <p:spPr bwMode="auto">
          <a:xfrm>
            <a:off x="7773352" y="6692502"/>
            <a:ext cx="1278578" cy="110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7066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902522" y="132705"/>
            <a:ext cx="4520580" cy="6527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оздани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условий апробации </a:t>
            </a:r>
            <a:endParaRPr lang="ru-RU" sz="24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8826" y="459092"/>
            <a:ext cx="2263527" cy="1231743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208488116"/>
              </p:ext>
            </p:extLst>
          </p:nvPr>
        </p:nvGraphicFramePr>
        <p:xfrm>
          <a:off x="876796" y="1852431"/>
          <a:ext cx="7776864" cy="450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315883" y="2817818"/>
            <a:ext cx="8715404" cy="3014201"/>
          </a:xfrm>
          <a:prstGeom prst="flowChartProcess">
            <a:avLst/>
          </a:prstGeom>
          <a:gradFill flip="none" rotWithShape="1">
            <a:gsLst>
              <a:gs pos="0">
                <a:srgbClr val="00B0F0"/>
              </a:gs>
              <a:gs pos="48000">
                <a:srgbClr val="0070C0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1585" y="2938466"/>
            <a:ext cx="8643999" cy="2571768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Территориальная сетевая апробационная площадка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+mj-cs"/>
              </a:rPr>
              <a:t>«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Апробация возможностей модуля 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МСОКО 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 предмету ФИЗИКА»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/>
          <a:srcRect l="30289" t="11396" r="30609" b="21936"/>
          <a:stretch/>
        </p:blipFill>
        <p:spPr bwMode="auto">
          <a:xfrm>
            <a:off x="6224587" y="490364"/>
            <a:ext cx="2324100" cy="222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4299" y="953794"/>
            <a:ext cx="1115616" cy="15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4382" y="1180623"/>
            <a:ext cx="1984345" cy="139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276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" y="1422400"/>
            <a:ext cx="43053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Цель  деятельности территориальной 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сетевой апробационной площадки:</a:t>
            </a:r>
          </a:p>
          <a:p>
            <a:pPr lvl="0" algn="ctr"/>
            <a:endParaRPr lang="ru-RU" sz="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Автоматизация процесса оценки качества образовательных результатов по физике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на уровне класса и школы на основе использования возможностей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модуля МСОКО в системе АСУ РСО СГО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1" descr="Z:\Внутренний обмен\ОСУК\МСОКО\документы по площадке\программа_титульный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3136" y="799079"/>
            <a:ext cx="3989384" cy="5486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67070" y="121798"/>
            <a:ext cx="4249488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fontAlgn="auto">
              <a:lnSpc>
                <a:spcPts val="236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МСОКО.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2015-2016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гг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algn="ctr" fontAlgn="auto">
              <a:lnSpc>
                <a:spcPts val="236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Первый этап проекта</a:t>
            </a:r>
          </a:p>
          <a:p>
            <a:pPr marL="0" marR="0" lvl="0" indent="0" algn="ctr" fontAlgn="auto">
              <a:lnSpc>
                <a:spcPts val="236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64658" y="1236752"/>
            <a:ext cx="79793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 подходы 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внутришкольному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внутриклассному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оцениванию в Российской Федерации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методику работы с модулем «Многоуровневая система оценки качества образования» в системе АСУ РСО;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l" eaLnBrk="0" hangingPunct="0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Обучить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учителей физики ОО и административно-управленческий персонал методике и технологии работы в системе АСУ РСО с модулем МСОКО (практическим и теоретическим навыкам); </a:t>
            </a:r>
            <a:endParaRPr lang="ru-R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hangingPunct="0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Разработать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нормативные документы, локальные акты:</a:t>
            </a:r>
            <a:endParaRPr lang="ru-R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hangingPunct="0">
              <a:buFontTx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о календарно-тематическом планировании (разработано и утверждено на педагогическом совете школы) </a:t>
            </a:r>
            <a:endParaRPr lang="ru-R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hangingPunct="0">
              <a:buFontTx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о рабочей программе учителя</a:t>
            </a:r>
            <a:endParaRPr lang="ru-RU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 eaLnBrk="0" hangingPunct="0">
              <a:buFontTx/>
              <a:buChar char="•"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о ведении электронного журнала.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Апробировать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отчетов о результатах обучения обучающихся по физике на уровне класса, школы базирующихся на агрегированных данных электронного журнала АСУ РСО;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контрольных работ по протоколам, разработанным в соответствии с ФГОС;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проблемных компонентов, влияющих на качество образования, учет динамики их проявления;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4531" y="302807"/>
            <a:ext cx="109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Задачи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408" y="16666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6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Повышение квалификации специалистов ОО </a:t>
            </a:r>
          </a:p>
          <a:p>
            <a:pPr algn="ctr">
              <a:lnSpc>
                <a:spcPts val="236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в области оценки качества образования 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92819" y="1075325"/>
            <a:ext cx="7783551" cy="518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66800">
              <a:lnSpc>
                <a:spcPts val="2600"/>
              </a:lnSpc>
              <a:spcBef>
                <a:spcPct val="0"/>
              </a:spcBef>
              <a:spcAft>
                <a:spcPts val="5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программа ПК </a:t>
            </a: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«Формирование внутренней системы оценки качества общего образования в соответствии ФГОС» (36 часов, ИДО ГБОУ МГПУ, г. Москва); группа 40 чел.</a:t>
            </a:r>
          </a:p>
          <a:p>
            <a:pPr lvl="0" algn="just" defTabSz="1066800">
              <a:lnSpc>
                <a:spcPts val="2600"/>
              </a:lnSpc>
              <a:spcBef>
                <a:spcPct val="0"/>
              </a:spcBef>
              <a:spcAft>
                <a:spcPts val="50"/>
              </a:spcAft>
              <a:buFont typeface="Wingdings" pitchFamily="2" charset="2"/>
              <a:buChar char="Ø"/>
            </a:pP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чные обучающие семинары:</a:t>
            </a:r>
          </a:p>
          <a:p>
            <a:pPr marL="285750" lvl="0" indent="-285750" algn="just" defTabSz="1066800">
              <a:lnSpc>
                <a:spcPts val="2600"/>
              </a:lnSpc>
              <a:spcBef>
                <a:spcPct val="0"/>
              </a:spcBef>
              <a:spcAft>
                <a:spcPts val="50"/>
              </a:spcAft>
              <a:buFontTx/>
              <a:buChar char="-"/>
            </a:pP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«Формирование календарно-тематического планирования»;</a:t>
            </a:r>
          </a:p>
          <a:p>
            <a:pPr marL="285750" lvl="0" indent="-285750" algn="just" defTabSz="1066800">
              <a:lnSpc>
                <a:spcPts val="2600"/>
              </a:lnSpc>
              <a:spcBef>
                <a:spcPct val="0"/>
              </a:spcBef>
              <a:spcAft>
                <a:spcPts val="50"/>
              </a:spcAft>
              <a:buFontTx/>
              <a:buChar char="-"/>
            </a:pP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«Формирование протокола контрольной работы в классном журнале АСУ РСО»; </a:t>
            </a:r>
          </a:p>
          <a:p>
            <a:pPr marL="285750" lvl="0" indent="-285750" algn="just" defTabSz="1066800">
              <a:lnSpc>
                <a:spcPts val="2600"/>
              </a:lnSpc>
              <a:spcBef>
                <a:spcPct val="0"/>
              </a:spcBef>
              <a:spcAft>
                <a:spcPts val="50"/>
              </a:spcAft>
              <a:buFontTx/>
              <a:buChar char="-"/>
            </a:pP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«Планирование работы заместителя директора ОО в рамках апробационной площадки «Использование возможностей модуля МСОКО в АСУ РСО»;  </a:t>
            </a:r>
          </a:p>
          <a:p>
            <a:pPr marL="285750" lvl="0" indent="-285750" algn="just" defTabSz="1066800">
              <a:lnSpc>
                <a:spcPts val="2600"/>
              </a:lnSpc>
              <a:spcBef>
                <a:spcPct val="0"/>
              </a:spcBef>
              <a:spcAft>
                <a:spcPts val="50"/>
              </a:spcAft>
              <a:buFontTx/>
              <a:buChar char="-"/>
            </a:pP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«Технология работы с электронным журналом и календарно-тематическим планированием учителей физики в рамках апробационной площадки «Использование возможностей модуля МСОКО в системе АСУ РСО СГО»;</a:t>
            </a:r>
          </a:p>
          <a:p>
            <a:pPr marL="285750" lvl="0" indent="-285750" algn="just" defTabSz="1066800">
              <a:lnSpc>
                <a:spcPts val="2600"/>
              </a:lnSpc>
              <a:spcBef>
                <a:spcPct val="0"/>
              </a:spcBef>
              <a:spcAft>
                <a:spcPts val="50"/>
              </a:spcAft>
              <a:buFontTx/>
              <a:buChar char="-"/>
            </a:pP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«Формирование отчетов на уровне учителя, класса, школы»</a:t>
            </a:r>
          </a:p>
          <a:p>
            <a:pPr lvl="0" algn="just" defTabSz="1066800">
              <a:lnSpc>
                <a:spcPts val="2600"/>
              </a:lnSpc>
              <a:spcBef>
                <a:spcPct val="0"/>
              </a:spcBef>
              <a:spcAft>
                <a:spcPts val="50"/>
              </a:spcAft>
            </a:pPr>
            <a:endParaRPr lang="ru-RU" sz="16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4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405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408" y="16666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6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Повышение квалификации специалистов ОО </a:t>
            </a:r>
          </a:p>
          <a:p>
            <a:pPr algn="ctr">
              <a:lnSpc>
                <a:spcPts val="2360"/>
              </a:lnSpc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 области оценки качества образования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59365" y="1510007"/>
            <a:ext cx="776124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1066800">
              <a:lnSpc>
                <a:spcPts val="2600"/>
              </a:lnSpc>
              <a:spcAft>
                <a:spcPts val="50"/>
              </a:spcAft>
              <a:buFontTx/>
              <a:buChar char="-"/>
            </a:pP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 организации работы ОО в модуле МСОКО системы АСУ РСО</a:t>
            </a: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marL="285750" indent="-285750" algn="just" defTabSz="1066800">
              <a:lnSpc>
                <a:spcPts val="2600"/>
              </a:lnSpc>
              <a:spcAft>
                <a:spcPts val="50"/>
              </a:spcAft>
              <a:buFontTx/>
              <a:buChar char="-"/>
            </a:pP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Электронный </a:t>
            </a: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журнал - как </a:t>
            </a:r>
            <a:r>
              <a:rPr lang="ru-RU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основа получения достоверных образовательных </a:t>
            </a: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результатов </a:t>
            </a:r>
            <a:r>
              <a:rPr lang="ru-RU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МСОКО</a:t>
            </a: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marL="285750" indent="-285750" algn="just" defTabSz="1066800">
              <a:lnSpc>
                <a:spcPts val="2600"/>
              </a:lnSpc>
              <a:spcAft>
                <a:spcPts val="50"/>
              </a:spcAft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«Автоматизированная оценка предметных образовательных результатов в системе МСОКО</a:t>
            </a: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marL="285750" indent="-285750" algn="just" defTabSz="1066800">
              <a:lnSpc>
                <a:spcPts val="2600"/>
              </a:lnSpc>
              <a:spcAft>
                <a:spcPts val="50"/>
              </a:spcAft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«Интерпретация показателей качества образовательных результатов контрольных работ в МСОКО»;</a:t>
            </a:r>
          </a:p>
          <a:p>
            <a:pPr marL="285750" indent="-285750" algn="just" defTabSz="1066800">
              <a:lnSpc>
                <a:spcPts val="2600"/>
              </a:lnSpc>
              <a:spcAft>
                <a:spcPts val="50"/>
              </a:spcAft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«Технология </a:t>
            </a:r>
            <a:r>
              <a:rPr lang="ru-RU" sz="1600" b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внутриклассной</a:t>
            </a:r>
            <a:r>
              <a:rPr lang="ru-RU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оценки качества образования с помощью модуля МСОКО»;</a:t>
            </a:r>
          </a:p>
          <a:p>
            <a:pPr marL="285750" indent="-285750" algn="just" defTabSz="1066800">
              <a:lnSpc>
                <a:spcPts val="2600"/>
              </a:lnSpc>
              <a:spcAft>
                <a:spcPts val="50"/>
              </a:spcAft>
              <a:buFontTx/>
              <a:buChar char="-"/>
            </a:pPr>
            <a:r>
              <a:rPr lang="ru-RU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«Технология оценки качества образования на уровне ОО на основе итоговых отчетов МСОКО»;</a:t>
            </a:r>
          </a:p>
          <a:p>
            <a:pPr marL="285750" indent="-285750" algn="just" defTabSz="1066800">
              <a:lnSpc>
                <a:spcPts val="2600"/>
              </a:lnSpc>
              <a:spcAft>
                <a:spcPts val="50"/>
              </a:spcAft>
              <a:buFontTx/>
              <a:buChar char="-"/>
            </a:pP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«Управление </a:t>
            </a:r>
            <a:r>
              <a:rPr lang="ru-RU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качеством образования учащихся через модуль </a:t>
            </a: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МСОКО»;</a:t>
            </a:r>
          </a:p>
          <a:p>
            <a:pPr marL="285750" indent="-285750" algn="just" defTabSz="1066800">
              <a:lnSpc>
                <a:spcPts val="2600"/>
              </a:lnSpc>
              <a:spcAft>
                <a:spcPts val="50"/>
              </a:spcAft>
              <a:buFontTx/>
              <a:buChar char="-"/>
            </a:pPr>
            <a:r>
              <a:rPr lang="ru-RU" sz="16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«Модуль </a:t>
            </a:r>
            <a:r>
              <a:rPr lang="ru-RU" sz="16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МСОКО: технология работы с вкладкой «прогноз ОГЭ/ЕГЭ»;</a:t>
            </a:r>
          </a:p>
          <a:p>
            <a:pPr lvl="0" algn="just" defTabSz="1066800">
              <a:lnSpc>
                <a:spcPts val="2600"/>
              </a:lnSpc>
              <a:spcBef>
                <a:spcPct val="0"/>
              </a:spcBef>
              <a:spcAft>
                <a:spcPts val="50"/>
              </a:spcAft>
            </a:pPr>
            <a:endParaRPr lang="ru-RU" sz="16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5900" y="998264"/>
            <a:ext cx="4520212" cy="389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just" defTabSz="1066800">
              <a:lnSpc>
                <a:spcPts val="2600"/>
              </a:lnSpc>
              <a:spcAft>
                <a:spcPts val="5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Дистанционные обучающие семинары:</a:t>
            </a:r>
          </a:p>
        </p:txBody>
      </p:sp>
    </p:spTree>
    <p:extLst>
      <p:ext uri="{BB962C8B-B14F-4D97-AF65-F5344CB8AC3E}">
        <p14:creationId xmlns:p14="http://schemas.microsoft.com/office/powerpoint/2010/main" xmlns="" val="148533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403648" y="72705"/>
            <a:ext cx="53285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Методическая поддержка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vkt.tomsk.ru/upload/iblock/fd3/zastavkasemin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7131" y="4790046"/>
            <a:ext cx="1667237" cy="147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3" cstate="print"/>
          <a:srcRect l="71575" t="64862" r="17146" b="13599"/>
          <a:stretch/>
        </p:blipFill>
        <p:spPr bwMode="auto">
          <a:xfrm>
            <a:off x="1336534" y="1447230"/>
            <a:ext cx="1152128" cy="144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29128" t="19195" r="26869" b="6240"/>
          <a:stretch>
            <a:fillRect/>
          </a:stretch>
        </p:blipFill>
        <p:spPr bwMode="auto">
          <a:xfrm>
            <a:off x="6792680" y="396951"/>
            <a:ext cx="2183376" cy="3327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Y:\Внутренний обмен\ОСУК\Корнеева\г1.jpeg"/>
          <p:cNvPicPr/>
          <p:nvPr/>
        </p:nvPicPr>
        <p:blipFill>
          <a:blip r:embed="rId5" cstate="print"/>
          <a:srcRect l="8498" t="4429" r="11645" b="4598"/>
          <a:stretch>
            <a:fillRect/>
          </a:stretch>
        </p:blipFill>
        <p:spPr bwMode="auto">
          <a:xfrm>
            <a:off x="5128896" y="980728"/>
            <a:ext cx="2088232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Y:\Внутренний обмен\ОСУК\Корнеева\г4.jpeg"/>
          <p:cNvPicPr/>
          <p:nvPr/>
        </p:nvPicPr>
        <p:blipFill>
          <a:blip r:embed="rId6" cstate="print"/>
          <a:srcRect l="1924" t="4198" r="17905" b="9387"/>
          <a:stretch>
            <a:fillRect/>
          </a:stretch>
        </p:blipFill>
        <p:spPr bwMode="auto">
          <a:xfrm>
            <a:off x="3176719" y="1427250"/>
            <a:ext cx="2239847" cy="3362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 descr="Y:\Внутренний обмен\ОСУК\Корнеева\г3.jpeg"/>
          <p:cNvPicPr/>
          <p:nvPr/>
        </p:nvPicPr>
        <p:blipFill>
          <a:blip r:embed="rId7" cstate="print"/>
          <a:srcRect t="6297" r="8605" b="8362"/>
          <a:stretch>
            <a:fillRect/>
          </a:stretch>
        </p:blipFill>
        <p:spPr bwMode="auto">
          <a:xfrm>
            <a:off x="2437108" y="3220689"/>
            <a:ext cx="2052607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Y:\Внутренний обмен\ОСУК\Корнеева\г2.jpeg"/>
          <p:cNvPicPr/>
          <p:nvPr/>
        </p:nvPicPr>
        <p:blipFill>
          <a:blip r:embed="rId8" cstate="print"/>
          <a:srcRect t="4315" r="5343" b="2394"/>
          <a:stretch>
            <a:fillRect/>
          </a:stretch>
        </p:blipFill>
        <p:spPr bwMode="auto">
          <a:xfrm>
            <a:off x="108924" y="3220689"/>
            <a:ext cx="2267744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"/>
          <p:cNvPicPr>
            <a:picLocks noChangeAspect="1" noChangeArrowheads="1"/>
          </p:cNvPicPr>
          <p:nvPr/>
        </p:nvPicPr>
        <p:blipFill>
          <a:blip r:embed="rId9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152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0"/>
          <p:cNvSpPr txBox="1">
            <a:spLocks/>
          </p:cNvSpPr>
          <p:nvPr/>
        </p:nvSpPr>
        <p:spPr>
          <a:xfrm>
            <a:off x="1689100" y="320452"/>
            <a:ext cx="6337300" cy="8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Федеральный закон «Об образовании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Российской Федерации» </a:t>
            </a:r>
          </a:p>
        </p:txBody>
      </p:sp>
      <p:sp>
        <p:nvSpPr>
          <p:cNvPr id="4" name="Содержимое 9"/>
          <p:cNvSpPr txBox="1">
            <a:spLocks/>
          </p:cNvSpPr>
          <p:nvPr/>
        </p:nvSpPr>
        <p:spPr>
          <a:xfrm>
            <a:off x="1130300" y="1663700"/>
            <a:ext cx="8013700" cy="4445000"/>
          </a:xfrm>
          <a:prstGeom prst="rect">
            <a:avLst/>
          </a:prstGeom>
        </p:spPr>
        <p:txBody>
          <a:bodyPr/>
          <a:lstStyle/>
          <a:p>
            <a:pPr marL="4763" marR="0" lvl="0" indent="-4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соответствии со ст. 2. 273-ФЗ </a:t>
            </a:r>
          </a:p>
          <a:p>
            <a:pPr marL="0" marR="0" lvl="0" indent="17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качество образования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комплексная характеристика образовательной деятельности и подготовки обучающегося, выражающая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степень их соответствия федеральным государственным образовательным стандартам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степень достижения планируемых результатов образовательной программы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</a:t>
            </a:r>
          </a:p>
        </p:txBody>
      </p:sp>
      <p:pic>
        <p:nvPicPr>
          <p:cNvPr id="5" name="Picture 6" descr="i?id=54314767-51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8165" y="760639"/>
            <a:ext cx="153307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532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0"/>
          <p:cNvSpPr txBox="1">
            <a:spLocks/>
          </p:cNvSpPr>
          <p:nvPr/>
        </p:nvSpPr>
        <p:spPr>
          <a:xfrm>
            <a:off x="1828800" y="168052"/>
            <a:ext cx="6337300" cy="8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Федеральный закон «Об образовании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Российской Федерации» </a:t>
            </a:r>
          </a:p>
        </p:txBody>
      </p:sp>
      <p:pic>
        <p:nvPicPr>
          <p:cNvPr id="4" name="Picture 6" descr="i?id=54314767-51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288" y="597015"/>
            <a:ext cx="153307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30300" y="1520448"/>
            <a:ext cx="77597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ru-RU" sz="2000" b="0" dirty="0" smtClean="0">
                <a:solidFill>
                  <a:srgbClr val="002060"/>
                </a:solidFill>
              </a:rPr>
              <a:t>В статье 28 закона отмечается: </a:t>
            </a:r>
          </a:p>
          <a:p>
            <a:pPr algn="just">
              <a:lnSpc>
                <a:spcPts val="3000"/>
              </a:lnSpc>
            </a:pPr>
            <a:r>
              <a:rPr lang="ru-RU" sz="2000" b="0" dirty="0" smtClean="0">
                <a:solidFill>
                  <a:srgbClr val="002060"/>
                </a:solidFill>
              </a:rPr>
              <a:t>- «Образовательная организация обладает </a:t>
            </a:r>
            <a:r>
              <a:rPr lang="ru-RU" sz="2000" b="0" i="1" dirty="0" smtClean="0">
                <a:solidFill>
                  <a:srgbClr val="C00000"/>
                </a:solidFill>
              </a:rPr>
              <a:t>автономией</a:t>
            </a:r>
            <a:r>
              <a:rPr lang="ru-RU" sz="2000" b="0" dirty="0" smtClean="0">
                <a:solidFill>
                  <a:srgbClr val="002060"/>
                </a:solidFill>
              </a:rPr>
              <a:t>, под которой понимается </a:t>
            </a:r>
            <a:r>
              <a:rPr lang="ru-RU" sz="2000" b="0" i="1" dirty="0" smtClean="0">
                <a:solidFill>
                  <a:srgbClr val="C00000"/>
                </a:solidFill>
              </a:rPr>
              <a:t>самостоятельность</a:t>
            </a:r>
            <a:r>
              <a:rPr lang="ru-RU" sz="2000" b="0" dirty="0" smtClean="0">
                <a:solidFill>
                  <a:srgbClr val="002060"/>
                </a:solidFill>
              </a:rPr>
              <a:t> в осуществлении образовательной, научной, административной, финансово-экономической деятельности, разработке и </a:t>
            </a:r>
            <a:r>
              <a:rPr lang="ru-RU" sz="2000" b="0" u="sng" dirty="0" smtClean="0">
                <a:solidFill>
                  <a:srgbClr val="002060"/>
                </a:solidFill>
              </a:rPr>
              <a:t>принятии локальных нормативных актов</a:t>
            </a:r>
            <a:r>
              <a:rPr lang="ru-RU" sz="2000" b="0" dirty="0" smtClean="0">
                <a:solidFill>
                  <a:srgbClr val="002060"/>
                </a:solidFill>
              </a:rPr>
              <a:t> в соответствии с настоящим Федеральным законом, иными нормативными правовыми актами Российской Федерации и уставом образовательной организации».</a:t>
            </a:r>
          </a:p>
          <a:p>
            <a:pPr algn="just">
              <a:lnSpc>
                <a:spcPts val="3000"/>
              </a:lnSpc>
            </a:pPr>
            <a:r>
              <a:rPr lang="ru-RU" sz="2000" b="0" dirty="0" smtClean="0">
                <a:solidFill>
                  <a:srgbClr val="002060"/>
                </a:solidFill>
              </a:rPr>
              <a:t>- пункт 3 подпункт 13 «Проведение самообследования, обеспечение функционирования </a:t>
            </a:r>
            <a:r>
              <a:rPr lang="ru-RU" sz="2000" b="0" i="1" dirty="0" smtClean="0">
                <a:solidFill>
                  <a:srgbClr val="C00000"/>
                </a:solidFill>
              </a:rPr>
              <a:t>внутренней системы оценки качества образования</a:t>
            </a:r>
            <a:r>
              <a:rPr lang="ru-RU" sz="2000" b="0" dirty="0" smtClean="0">
                <a:solidFill>
                  <a:srgbClr val="002060"/>
                </a:solidFill>
              </a:rPr>
              <a:t>».</a:t>
            </a:r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6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54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print"/>
          <a:srcRect l="15874" t="13629" r="13095" b="12812"/>
          <a:stretch>
            <a:fillRect/>
          </a:stretch>
        </p:blipFill>
        <p:spPr bwMode="auto">
          <a:xfrm>
            <a:off x="107504" y="1916832"/>
            <a:ext cx="1512168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15714" t="23250" r="12774" b="11810"/>
          <a:stretch>
            <a:fillRect/>
          </a:stretch>
        </p:blipFill>
        <p:spPr bwMode="auto">
          <a:xfrm>
            <a:off x="1691680" y="2708920"/>
            <a:ext cx="1512168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029100" y="1040160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Закон об </a:t>
            </a:r>
            <a:r>
              <a:rPr lang="ru-RU" sz="16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образовании в РФ</a:t>
            </a:r>
          </a:p>
        </p:txBody>
      </p:sp>
      <p:pic>
        <p:nvPicPr>
          <p:cNvPr id="6" name="Рисунок 5" descr="http://crimecount.biz/images/557c56c53f1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1485" y="773212"/>
            <a:ext cx="1618879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31640" y="1988844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16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Положение о региональной системе оценки качества образования Самарской области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(утверждено приказом от 29.04.2014 №192-од)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3933056"/>
            <a:ext cx="69847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ru-RU" sz="15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Распоряжение ПУ МОН СО от 14.09.2015г. №282-р </a:t>
            </a:r>
          </a:p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«Об апробации модуля МСОКО АСУ РСО в 2015/2016 учебном году»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54" y="2852935"/>
            <a:ext cx="57765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ru-RU" sz="15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Распоряжение ПУ МОН СО от 14.09.2015 №281-р</a:t>
            </a:r>
            <a:r>
              <a:rPr lang="ru-RU" sz="1500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«Об организации работы ГБОУ Поволжского округа в АСУ РСО в 2015-2016 учебном году»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60116" y="168258"/>
            <a:ext cx="6228184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НОРМАТИВНЫЕ ДОКУМЕНТЫ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6" cstate="print"/>
          <a:srcRect l="26938" t="56524" r="10208" b="31450"/>
          <a:stretch>
            <a:fillRect/>
          </a:stretch>
        </p:blipFill>
        <p:spPr bwMode="auto">
          <a:xfrm>
            <a:off x="3635896" y="5517232"/>
            <a:ext cx="4248472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131840" y="4568062"/>
            <a:ext cx="601216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ru-RU" sz="1500" b="1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Распоряжение ПУ МОН СО от 30.10.2015 № 346-р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</a:rPr>
              <a:t>«О завершении, продлении и присвоении статуса территориальных инновационных площадок на базе образовательных организаций Поволжского управления на 2015 – 2016 учебный год»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5589244"/>
            <a:ext cx="8640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</a:t>
            </a:r>
            <a:endParaRPr lang="ru-RU" sz="1500" b="1" i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7" cstate="print"/>
          <a:srcRect l="30465" t="10223" r="29289" b="49285"/>
          <a:stretch>
            <a:fillRect/>
          </a:stretch>
        </p:blipFill>
        <p:spPr bwMode="auto">
          <a:xfrm>
            <a:off x="35496" y="3717033"/>
            <a:ext cx="1584176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/>
          <p:cNvPicPr/>
          <p:nvPr/>
        </p:nvPicPr>
        <p:blipFill>
          <a:blip r:embed="rId8" cstate="print"/>
          <a:srcRect l="19458" t="21985" r="13453" b="8560"/>
          <a:stretch>
            <a:fillRect/>
          </a:stretch>
        </p:blipFill>
        <p:spPr bwMode="auto">
          <a:xfrm>
            <a:off x="1691680" y="4581129"/>
            <a:ext cx="1512168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"/>
          <p:cNvPicPr>
            <a:picLocks noChangeAspect="1" noChangeArrowheads="1"/>
          </p:cNvPicPr>
          <p:nvPr/>
        </p:nvPicPr>
        <p:blipFill>
          <a:blip r:embed="rId10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3933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28800" y="152400"/>
            <a:ext cx="6794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Локальные правовые акты </a:t>
            </a:r>
          </a:p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ОО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25394" y="1524772"/>
            <a:ext cx="777363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6700" algn="l" defTabSz="914400" rtl="0" eaLnBrk="1" fontAlgn="base" latinLnBrk="0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Приказ «О назначении ответственного за организацию работы в МСОКО с правами администратора»;</a:t>
            </a:r>
          </a:p>
          <a:p>
            <a:pPr marR="0" lvl="0" indent="26670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Приказ «О создании рабочей группы по работе ОО в МСОКО»;</a:t>
            </a:r>
          </a:p>
          <a:p>
            <a:pPr marR="0" lvl="0" indent="26670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Положение о ведении электронного журнала;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R="0" lvl="0" indent="26670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Положение о календарно-тематическом планировании;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R="0" lvl="0" indent="26670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Положение о рабочей программе учителя;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R="0" lvl="0" indent="26670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Положение 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внутришкольном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контроле;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R="0" lvl="0" indent="26670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Положение о системе оценок, формах, порядке и периодичности промежуточной аттестации обучающихся;</a:t>
            </a:r>
          </a:p>
          <a:p>
            <a:pPr indent="266700" algn="l" eaLnBrk="0" hangingPunct="0">
              <a:lnSpc>
                <a:spcPts val="2700"/>
              </a:lnSpc>
              <a:buFontTx/>
              <a:buChar char="•"/>
            </a:pPr>
            <a:r>
              <a:rPr lang="ru-RU" sz="2000" b="0" dirty="0" smtClean="0">
                <a:solidFill>
                  <a:srgbClr val="002060"/>
                </a:solidFill>
                <a:latin typeface="+mn-lt"/>
                <a:ea typeface="Calibri" pitchFamily="34" charset="0"/>
                <a:cs typeface="Times New Roman" pitchFamily="18" charset="0"/>
              </a:rPr>
              <a:t>Должностные инструкции педагогов, заместителя директора</a:t>
            </a:r>
            <a:r>
              <a:rPr lang="ru-RU" sz="2000" b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60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362138"/>
              </p:ext>
            </p:extLst>
          </p:nvPr>
        </p:nvGraphicFramePr>
        <p:xfrm>
          <a:off x="323529" y="3356994"/>
          <a:ext cx="8136907" cy="1872208"/>
        </p:xfrm>
        <a:graphic>
          <a:graphicData uri="http://schemas.openxmlformats.org/drawingml/2006/table">
            <a:tbl>
              <a:tblPr/>
              <a:tblGrid>
                <a:gridCol w="650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71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66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28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43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8104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05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604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№ урока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Тема урока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Код элемента содержания (КЭС)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Элемент содержания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Код требования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к уровню подготовки выпускников (КПУ)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Требования к уровню подготовки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Домашнее задание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6195" algn="l"/>
                        </a:tabLs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024" marR="65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2339752" y="3140968"/>
            <a:ext cx="2232248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5048309"/>
            <a:ext cx="82089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Положение о рабочей программе учителя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32" y="764704"/>
            <a:ext cx="892971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r>
              <a:rPr lang="ru-RU" sz="2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Положение о ведении электронного журнала.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56792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Положение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 календарно-тематическом планировании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(разработано и утверждено на педагогическом совете школы)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404665"/>
            <a:ext cx="7484368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ЛОКАЛЬНЫЕ АКТЫ ОО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639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488" y="29350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C00000"/>
                </a:solidFill>
              </a:rPr>
              <a:t>Контрольная работа в КТП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579" t="27319" r="6250" b="12370"/>
          <a:stretch/>
        </p:blipFill>
        <p:spPr bwMode="auto">
          <a:xfrm>
            <a:off x="467544" y="1023020"/>
            <a:ext cx="81889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3635896" y="2420888"/>
            <a:ext cx="648072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283968" y="2420888"/>
            <a:ext cx="1152128" cy="25922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4960086"/>
            <a:ext cx="856895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4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Виды КР                                     </a:t>
            </a:r>
            <a:r>
              <a:rPr lang="en-US" sz="1400" b="1" dirty="0" smtClean="0">
                <a:solidFill>
                  <a:srgbClr val="004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lang="ru-RU" sz="1400" b="1" dirty="0" smtClean="0">
                <a:solidFill>
                  <a:srgbClr val="004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КЭС                          </a:t>
            </a:r>
            <a:r>
              <a:rPr lang="en-US" sz="1400" b="1" dirty="0" smtClean="0">
                <a:solidFill>
                  <a:srgbClr val="004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lang="ru-RU" sz="1400" b="1" dirty="0" smtClean="0">
                <a:solidFill>
                  <a:srgbClr val="004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Уровень                 </a:t>
            </a:r>
          </a:p>
          <a:p>
            <a:pPr algn="just"/>
            <a:r>
              <a:rPr lang="ru-RU" sz="1400" dirty="0" smtClean="0">
                <a:solidFill>
                  <a:srgbClr val="0041C4"/>
                </a:solidFill>
              </a:rPr>
              <a:t>контрольная работа                                         		    </a:t>
            </a:r>
            <a:r>
              <a:rPr lang="en-US" sz="1400" dirty="0" smtClean="0">
                <a:solidFill>
                  <a:srgbClr val="0041C4"/>
                </a:solidFill>
              </a:rPr>
              <a:t>           </a:t>
            </a:r>
            <a:r>
              <a:rPr lang="ru-RU" sz="1400" dirty="0">
                <a:solidFill>
                  <a:srgbClr val="0041C4"/>
                </a:solidFill>
              </a:rPr>
              <a:t> текущий</a:t>
            </a:r>
            <a:r>
              <a:rPr lang="en-US" sz="1400" dirty="0" smtClean="0">
                <a:solidFill>
                  <a:srgbClr val="0041C4"/>
                </a:solidFill>
              </a:rPr>
              <a:t>     </a:t>
            </a:r>
          </a:p>
          <a:p>
            <a:pPr algn="just"/>
            <a:r>
              <a:rPr lang="ru-RU" sz="1400" dirty="0" smtClean="0">
                <a:solidFill>
                  <a:srgbClr val="0041C4"/>
                </a:solidFill>
              </a:rPr>
              <a:t>тестирование </a:t>
            </a:r>
            <a:r>
              <a:rPr lang="en-US" sz="1400" dirty="0" smtClean="0">
                <a:solidFill>
                  <a:srgbClr val="0041C4"/>
                </a:solidFill>
              </a:rPr>
              <a:t>                                                                                                      </a:t>
            </a:r>
            <a:r>
              <a:rPr lang="ru-RU" sz="1400" dirty="0" smtClean="0">
                <a:solidFill>
                  <a:srgbClr val="0041C4"/>
                </a:solidFill>
              </a:rPr>
              <a:t>административный</a:t>
            </a:r>
            <a:r>
              <a:rPr lang="en-US" sz="1400" dirty="0" smtClean="0">
                <a:solidFill>
                  <a:srgbClr val="0041C4"/>
                </a:solidFill>
              </a:rPr>
              <a:t> </a:t>
            </a:r>
          </a:p>
          <a:p>
            <a:pPr algn="just"/>
            <a:r>
              <a:rPr lang="ru-RU" sz="1400" dirty="0">
                <a:solidFill>
                  <a:srgbClr val="0041C4"/>
                </a:solidFill>
              </a:rPr>
              <a:t>срезовая </a:t>
            </a:r>
            <a:r>
              <a:rPr lang="ru-RU" sz="1400" dirty="0" smtClean="0">
                <a:solidFill>
                  <a:srgbClr val="0041C4"/>
                </a:solidFill>
              </a:rPr>
              <a:t>работа                                                                                                  </a:t>
            </a:r>
            <a:r>
              <a:rPr lang="ru-RU" sz="1400" dirty="0">
                <a:solidFill>
                  <a:srgbClr val="0041C4"/>
                </a:solidFill>
              </a:rPr>
              <a:t>городской</a:t>
            </a:r>
            <a:endParaRPr lang="ru-RU" sz="1400" dirty="0" smtClean="0">
              <a:solidFill>
                <a:srgbClr val="0041C4"/>
              </a:solidFill>
            </a:endParaRPr>
          </a:p>
          <a:p>
            <a:pPr algn="just"/>
            <a:r>
              <a:rPr lang="ru-RU" sz="1400" dirty="0" smtClean="0">
                <a:solidFill>
                  <a:srgbClr val="0041C4"/>
                </a:solidFill>
              </a:rPr>
              <a:t>диктант                                        </a:t>
            </a:r>
            <a:r>
              <a:rPr lang="ru-RU" sz="1400" dirty="0">
                <a:solidFill>
                  <a:srgbClr val="0041C4"/>
                </a:solidFill>
              </a:rPr>
              <a:t>		 </a:t>
            </a:r>
            <a:r>
              <a:rPr lang="ru-RU" sz="1400" dirty="0" smtClean="0">
                <a:solidFill>
                  <a:srgbClr val="0041C4"/>
                </a:solidFill>
              </a:rPr>
              <a:t>                                                     региональный</a:t>
            </a:r>
            <a:endParaRPr lang="en-US" sz="1400" dirty="0" smtClean="0">
              <a:solidFill>
                <a:srgbClr val="0041C4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428652" y="5096172"/>
            <a:ext cx="784448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91410" y="5097908"/>
            <a:ext cx="69406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630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40475" y="74371"/>
            <a:ext cx="5842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Условия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эффективного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применения МСОКО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получения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достоверных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результатов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1640926286"/>
              </p:ext>
            </p:extLst>
          </p:nvPr>
        </p:nvGraphicFramePr>
        <p:xfrm>
          <a:off x="179512" y="1238675"/>
          <a:ext cx="8964488" cy="541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9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267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82550" y="131763"/>
            <a:ext cx="9061450" cy="6713537"/>
            <a:chOff x="82104" y="131316"/>
            <a:chExt cx="9061896" cy="6713984"/>
          </a:xfrm>
        </p:grpSpPr>
        <p:pic>
          <p:nvPicPr>
            <p:cNvPr id="15363" name="Рисунок 1" descr="C:\Users\Korneeva.KDRC\Pictures\логотип_РЦ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04" y="131316"/>
              <a:ext cx="1728192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Рисунок 2"/>
            <p:cNvPicPr>
              <a:picLocks noChangeAspect="1" noChangeArrowheads="1"/>
            </p:cNvPicPr>
            <p:nvPr/>
          </p:nvPicPr>
          <p:blipFill>
            <a:blip r:embed="rId3" cstate="print"/>
            <a:srcRect l="58524" t="77568" r="27319" b="21301"/>
            <a:stretch>
              <a:fillRect/>
            </a:stretch>
          </p:blipFill>
          <p:spPr bwMode="auto">
            <a:xfrm>
              <a:off x="7067550" y="6712538"/>
              <a:ext cx="2076450" cy="13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Рисунок 4"/>
          <p:cNvPicPr/>
          <p:nvPr/>
        </p:nvPicPr>
        <p:blipFill>
          <a:blip r:embed="rId4" cstate="print"/>
          <a:srcRect l="23188" t="16555" r="24974" b="32274"/>
          <a:stretch>
            <a:fillRect/>
          </a:stretch>
        </p:blipFill>
        <p:spPr bwMode="auto">
          <a:xfrm>
            <a:off x="850060" y="1009292"/>
            <a:ext cx="3074008" cy="243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24307" t="23077" r="23627" b="26421"/>
          <a:stretch>
            <a:fillRect/>
          </a:stretch>
        </p:blipFill>
        <p:spPr bwMode="auto">
          <a:xfrm>
            <a:off x="397774" y="3722803"/>
            <a:ext cx="3093058" cy="240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 l="2355" t="18562" r="32460" b="31271"/>
          <a:stretch>
            <a:fillRect/>
          </a:stretch>
        </p:blipFill>
        <p:spPr bwMode="auto">
          <a:xfrm>
            <a:off x="4627486" y="648136"/>
            <a:ext cx="3873887" cy="238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 l="23249" t="22910" r="21486" b="22910"/>
          <a:stretch>
            <a:fillRect/>
          </a:stretch>
        </p:blipFill>
        <p:spPr bwMode="auto">
          <a:xfrm>
            <a:off x="4846752" y="3498051"/>
            <a:ext cx="3281349" cy="257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98008" y="132122"/>
            <a:ext cx="54155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Пакет диагностического инструментария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5973" y="3393482"/>
            <a:ext cx="1554465" cy="32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 (2 варианта)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4188" y="6135078"/>
            <a:ext cx="1526380" cy="31091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Спецификация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0705" y="3074244"/>
            <a:ext cx="2362378" cy="32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Файл импорта_ПЛАН КР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03597" y="6143099"/>
            <a:ext cx="819006" cy="31091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Ключи </a:t>
            </a:r>
            <a:endParaRPr lang="ru-RU" sz="1400" b="1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5928941"/>
            <a:ext cx="900115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Кодификатор ФИПИ – основа оценки планируемых предметных результатов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0473" y="0"/>
            <a:ext cx="2263527" cy="1231743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1" y="988902"/>
            <a:ext cx="5688632" cy="475511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t="12500" r="16003" b="25186"/>
          <a:stretch>
            <a:fillRect/>
          </a:stretch>
        </p:blipFill>
        <p:spPr bwMode="auto">
          <a:xfrm>
            <a:off x="6081758" y="1525013"/>
            <a:ext cx="2850486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121943" y="3180134"/>
            <a:ext cx="277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Кодификатор ФИПИ  содержит перечень контролируемых элементов содержания (КЭС) по всем предметам, по которым проводится государственная итоговая аттестация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1968883" flipH="1">
            <a:off x="2755111" y="2564538"/>
            <a:ext cx="4064255" cy="80773"/>
          </a:xfrm>
          <a:prstGeom prst="rightArrow">
            <a:avLst>
              <a:gd name="adj1" fmla="val 27087"/>
              <a:gd name="adj2" fmla="val 5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29401" y="1742489"/>
            <a:ext cx="576064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777720" y="119927"/>
            <a:ext cx="3535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 отчета: Анализ КР (содержание)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20" name="Рисунок 2"/>
          <p:cNvPicPr>
            <a:picLocks noChangeAspect="1" noChangeArrowheads="1"/>
          </p:cNvPicPr>
          <p:nvPr/>
        </p:nvPicPr>
        <p:blipFill>
          <a:blip r:embed="rId7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83734" y="370416"/>
            <a:ext cx="5745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Пример отчета: Анализ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 (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оценки)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589240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Результаты выполнения заданий контрольной работы по 5-бальной шкале</a:t>
            </a:r>
          </a:p>
        </p:txBody>
      </p:sp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7629" y="809703"/>
            <a:ext cx="2263527" cy="12317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159" y="1649203"/>
            <a:ext cx="6723602" cy="334654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5807" r="12891" b="115"/>
          <a:stretch>
            <a:fillRect/>
          </a:stretch>
        </p:blipFill>
        <p:spPr bwMode="auto">
          <a:xfrm>
            <a:off x="6867761" y="2177811"/>
            <a:ext cx="2276239" cy="2438827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2"/>
          <p:cNvPicPr>
            <a:picLocks noChangeAspect="1" noChangeArrowheads="1"/>
          </p:cNvPicPr>
          <p:nvPr/>
        </p:nvPicPr>
        <p:blipFill>
          <a:blip r:embed="rId5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8617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08" y="1142428"/>
            <a:ext cx="6912768" cy="285218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4977" y="764704"/>
            <a:ext cx="2263527" cy="1231743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347267115"/>
              </p:ext>
            </p:extLst>
          </p:nvPr>
        </p:nvGraphicFramePr>
        <p:xfrm>
          <a:off x="490654" y="4125951"/>
          <a:ext cx="6025562" cy="2543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092280" y="4725144"/>
            <a:ext cx="2051720" cy="15121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Распределение баллов участников контрольной работы в диапазоне от минимального до максимального баллов.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6444208" y="5197575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46801" y="114177"/>
            <a:ext cx="5541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Пример отчета: Анализ КР (баллы)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5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2"/>
          <p:cNvPicPr>
            <a:picLocks noChangeAspect="1" noChangeArrowheads="1"/>
          </p:cNvPicPr>
          <p:nvPr/>
        </p:nvPicPr>
        <p:blipFill>
          <a:blip r:embed="rId6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4174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13406" r="15605" b="33438"/>
          <a:stretch>
            <a:fillRect/>
          </a:stretch>
        </p:blipFill>
        <p:spPr bwMode="auto">
          <a:xfrm>
            <a:off x="4" y="1340768"/>
            <a:ext cx="9143999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1505497" y="218604"/>
            <a:ext cx="6840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Профессиональный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стандарт педагога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79512" y="3284984"/>
            <a:ext cx="8784976" cy="3096345"/>
            <a:chOff x="0" y="2924944"/>
            <a:chExt cx="9144000" cy="2880321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2500" t="13485" r="11013" b="79442"/>
            <a:stretch>
              <a:fillRect/>
            </a:stretch>
          </p:blipFill>
          <p:spPr bwMode="auto">
            <a:xfrm>
              <a:off x="0" y="2924944"/>
              <a:ext cx="9144000" cy="669842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chemeClr val="accent1">
                  <a:lumMod val="40000"/>
                  <a:lumOff val="6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2500" t="43440" r="11013" b="41789"/>
            <a:stretch>
              <a:fillRect/>
            </a:stretch>
          </p:blipFill>
          <p:spPr bwMode="auto">
            <a:xfrm>
              <a:off x="0" y="3594786"/>
              <a:ext cx="9144000" cy="1346382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chemeClr val="accent1">
                  <a:lumMod val="40000"/>
                  <a:lumOff val="6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12500" t="72256" r="11013" b="18717"/>
            <a:stretch>
              <a:fillRect/>
            </a:stretch>
          </p:blipFill>
          <p:spPr bwMode="auto">
            <a:xfrm>
              <a:off x="0" y="5001455"/>
              <a:ext cx="9144000" cy="80381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chemeClr val="accent1">
                  <a:lumMod val="40000"/>
                  <a:lumOff val="6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4" name="Picture 8" descr="http://im3-tub-ru.yandex.net/i?id=318955406-07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53136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2"/>
          <p:cNvPicPr>
            <a:picLocks noChangeAspect="1" noChangeArrowheads="1"/>
          </p:cNvPicPr>
          <p:nvPr/>
        </p:nvPicPr>
        <p:blipFill>
          <a:blip r:embed="rId6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582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73277" y="5166443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u="sng" dirty="0" smtClean="0">
                <a:solidFill>
                  <a:schemeClr val="accent6">
                    <a:lumMod val="75000"/>
                  </a:schemeClr>
                </a:solidFill>
              </a:rPr>
              <a:t>Успешность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выполнения каждого задания показывает </a:t>
            </a:r>
          </a:p>
          <a:p>
            <a:pPr algn="ctr"/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усвоение элементов содержания образовательного стандарта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7629" y="412450"/>
            <a:ext cx="2263527" cy="12317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578" y="1670555"/>
            <a:ext cx="8505301" cy="302410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06498" y="1973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Пример отчета: Анализ КР 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(% выполнения заданий)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4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"/>
          <p:cNvPicPr>
            <a:picLocks noChangeAspect="1" noChangeArrowheads="1"/>
          </p:cNvPicPr>
          <p:nvPr/>
        </p:nvPicPr>
        <p:blipFill>
          <a:blip r:embed="rId5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4077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98" y="1460810"/>
            <a:ext cx="8712968" cy="4164587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2407" y="368848"/>
            <a:ext cx="2263527" cy="12317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98788" y="5801941"/>
            <a:ext cx="826607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Анализ полученных результатов в сравнении с ожидаемыми результатами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9805" y="304184"/>
            <a:ext cx="3799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Фрагмент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отчета: 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 (показатели)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3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"/>
          <p:cNvPicPr>
            <a:picLocks noChangeAspect="1" noChangeArrowheads="1"/>
          </p:cNvPicPr>
          <p:nvPr/>
        </p:nvPicPr>
        <p:blipFill>
          <a:blip r:embed="rId5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308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21667" r="43281" b="14166"/>
          <a:stretch>
            <a:fillRect/>
          </a:stretch>
        </p:blipFill>
        <p:spPr bwMode="auto">
          <a:xfrm>
            <a:off x="339738" y="1276517"/>
            <a:ext cx="7572428" cy="52149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3" name="Рисунок 12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0473" y="339869"/>
            <a:ext cx="2263527" cy="1231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1002" y="124743"/>
            <a:ext cx="3958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Франгмент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отчета: 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 на уровне ОО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4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"/>
          <p:cNvPicPr>
            <a:picLocks noChangeAspect="1" noChangeArrowheads="1"/>
          </p:cNvPicPr>
          <p:nvPr/>
        </p:nvPicPr>
        <p:blipFill>
          <a:blip r:embed="rId5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7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940208" y="239628"/>
            <a:ext cx="275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Риски проекта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4" r="19417"/>
          <a:stretch/>
        </p:blipFill>
        <p:spPr>
          <a:xfrm>
            <a:off x="880593" y="2572110"/>
            <a:ext cx="1416205" cy="3012029"/>
          </a:xfrm>
          <a:prstGeom prst="rect">
            <a:avLst/>
          </a:prstGeom>
        </p:spPr>
      </p:pic>
      <p:pic>
        <p:nvPicPr>
          <p:cNvPr id="11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40" y="46909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3954222663"/>
              </p:ext>
            </p:extLst>
          </p:nvPr>
        </p:nvGraphicFramePr>
        <p:xfrm>
          <a:off x="1744647" y="1362120"/>
          <a:ext cx="722093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10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591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0755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149080"/>
            <a:ext cx="1920214" cy="144016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2109160127"/>
              </p:ext>
            </p:extLst>
          </p:nvPr>
        </p:nvGraphicFramePr>
        <p:xfrm>
          <a:off x="142876" y="1052736"/>
          <a:ext cx="9001124" cy="532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2254" y="459092"/>
            <a:ext cx="2249586" cy="1224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035" y="98612"/>
            <a:ext cx="3531609" cy="809318"/>
          </a:xfrm>
          <a:noFill/>
        </p:spPr>
        <p:txBody>
          <a:bodyPr>
            <a:normAutofit/>
          </a:bodyPr>
          <a:lstStyle/>
          <a:p>
            <a:pPr>
              <a:lnSpc>
                <a:spcPts val="2360"/>
              </a:lnSpc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этапа работы проекта</a:t>
            </a:r>
            <a:endParaRPr lang="ru-RU" sz="2400" b="1" dirty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0102" y="1350092"/>
            <a:ext cx="4499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Автоматизация процессов оценки качества образовательных результатов по физике </a:t>
            </a:r>
            <a:endParaRPr lang="ru-RU" sz="2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15816" y="4869160"/>
            <a:ext cx="1368152" cy="1368152"/>
          </a:xfrm>
          <a:prstGeom prst="rect">
            <a:avLst/>
          </a:prstGeom>
        </p:spPr>
      </p:pic>
      <p:pic>
        <p:nvPicPr>
          <p:cNvPr id="14" name="Рисунок 13" descr="dizain-dlya-saita.pn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7544" y="5445224"/>
            <a:ext cx="1165116" cy="1112686"/>
          </a:xfrm>
          <a:prstGeom prst="rect">
            <a:avLst/>
          </a:prstGeom>
        </p:spPr>
      </p:pic>
      <p:pic>
        <p:nvPicPr>
          <p:cNvPr id="16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13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76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7"/>
          <p:cNvGrpSpPr/>
          <p:nvPr/>
        </p:nvGrpSpPr>
        <p:grpSpPr>
          <a:xfrm>
            <a:off x="-31750" y="30163"/>
            <a:ext cx="9175750" cy="6827838"/>
            <a:chOff x="-31750" y="30163"/>
            <a:chExt cx="9175750" cy="682783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812800" y="2006600"/>
              <a:ext cx="80645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Модуль МСОКО в АСУ РСО </a:t>
              </a:r>
              <a:r>
                <a:rPr lang="ru-RU" sz="4000" dirty="0" smtClean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- </a:t>
              </a:r>
              <a:r>
                <a:rPr lang="ru-RU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инструмент</a:t>
              </a:r>
              <a:r>
                <a:rPr lang="ru-RU" sz="4000" dirty="0">
                  <a:solidFill>
                    <a:schemeClr val="tx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для оценки качества образовательных результатов</a:t>
              </a:r>
              <a:endParaRPr lang="ru-RU" sz="4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pic>
          <p:nvPicPr>
            <p:cNvPr id="3" name="Рисунок 4" descr="C:\Users\Korneeva.KDRC\Pictures\логотип_РЦ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1750" y="30163"/>
              <a:ext cx="1728108" cy="908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5"/>
            <p:cNvPicPr/>
            <p:nvPr/>
          </p:nvPicPr>
          <p:blipFill>
            <a:blip r:embed="rId3" cstate="print"/>
            <a:srcRect l="61606" t="78578" r="25340" b="20955"/>
            <a:stretch>
              <a:fillRect/>
            </a:stretch>
          </p:blipFill>
          <p:spPr bwMode="auto">
            <a:xfrm>
              <a:off x="7658100" y="6629401"/>
              <a:ext cx="14859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58012" y="1554104"/>
            <a:ext cx="3966777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FF0000"/>
                </a:solidFill>
              </a:rPr>
              <a:t>Цель  деятельности территориальной сетевой апробационной площадки:</a:t>
            </a:r>
          </a:p>
          <a:p>
            <a:pPr lvl="0" algn="ctr"/>
            <a:endParaRPr lang="ru-RU" sz="15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Использование возможностей модуля МСОКО в получении объективного анализа результативности преподавания физики на уровне  школы и муниципалитета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7" name="Picture 1" descr="Z:\Внутренний обмен\ОСУК\МСОКО\документы по площадке\программа_титульны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147" y="837580"/>
            <a:ext cx="3696700" cy="5083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395975" y="158750"/>
            <a:ext cx="4249488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fontAlgn="auto">
              <a:lnSpc>
                <a:spcPts val="236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МСОКО. 2016-2017 гг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marL="0" marR="0" lvl="0" indent="0" algn="ctr" fontAlgn="auto">
              <a:lnSpc>
                <a:spcPts val="236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Второй этап проекта</a:t>
            </a:r>
            <a:endParaRPr lang="ru-RU" sz="20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61606" t="78578" r="25340" b="20955"/>
          <a:stretch>
            <a:fillRect/>
          </a:stretch>
        </p:blipFill>
        <p:spPr bwMode="auto">
          <a:xfrm>
            <a:off x="7658100" y="6629401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998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40683" y="107412"/>
            <a:ext cx="6974281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 эффективного применения МСОКО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получения достоверных результатов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191018863"/>
              </p:ext>
            </p:extLst>
          </p:nvPr>
        </p:nvGraphicFramePr>
        <p:xfrm>
          <a:off x="179512" y="1052736"/>
          <a:ext cx="8964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9" cstate="print"/>
          <a:srcRect l="61606" t="78578" r="25340" b="20955"/>
          <a:stretch>
            <a:fillRect/>
          </a:stretch>
        </p:blipFill>
        <p:spPr bwMode="auto">
          <a:xfrm>
            <a:off x="7658100" y="6629401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048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30928" y="125249"/>
            <a:ext cx="6974281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 эффективного применения МСОКО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получения достоверных результатов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839627506"/>
              </p:ext>
            </p:extLst>
          </p:nvPr>
        </p:nvGraphicFramePr>
        <p:xfrm>
          <a:off x="179512" y="908720"/>
          <a:ext cx="8964488" cy="584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9" cstate="print"/>
          <a:srcRect l="61606" t="78578" r="25340" b="20955"/>
          <a:stretch>
            <a:fillRect/>
          </a:stretch>
        </p:blipFill>
        <p:spPr bwMode="auto">
          <a:xfrm>
            <a:off x="7658100" y="6629401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767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32858" y="251428"/>
            <a:ext cx="6974281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 эффективного применения МСОКО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получения достоверных результатов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3717560828"/>
              </p:ext>
            </p:extLst>
          </p:nvPr>
        </p:nvGraphicFramePr>
        <p:xfrm>
          <a:off x="487521" y="980365"/>
          <a:ext cx="8964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9" cstate="print"/>
          <a:srcRect l="61606" t="78578" r="25340" b="20955"/>
          <a:stretch>
            <a:fillRect/>
          </a:stretch>
        </p:blipFill>
        <p:spPr bwMode="auto">
          <a:xfrm>
            <a:off x="7658100" y="6629401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563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bb2830bc16e338b28142e73fbe8edc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0939" y="908846"/>
            <a:ext cx="1365484" cy="9361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813744" y="163612"/>
            <a:ext cx="6530156" cy="12961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Ориентация образовательного процесса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на реализацию и достижение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планируемых результатов обучения </a:t>
            </a: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1104900" y="1768748"/>
            <a:ext cx="7848600" cy="4392488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ts val="2500"/>
              </a:lnSpc>
              <a:spcAft>
                <a:spcPts val="900"/>
              </a:spcAft>
            </a:pPr>
            <a:r>
              <a:rPr lang="ru-RU" sz="2000" dirty="0" smtClean="0">
                <a:solidFill>
                  <a:srgbClr val="0041C4"/>
                </a:solidFill>
                <a:latin typeface="Arial" pitchFamily="34" charset="0"/>
                <a:cs typeface="Arial" pitchFamily="34" charset="0"/>
              </a:rPr>
              <a:t>Оценка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один из ведущих элементов всей конструкции образовательного стандарта. 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2500"/>
              </a:lnSpc>
              <a:spcAft>
                <a:spcPts val="9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внешняя, так и внутренняя оценка должна строиться на </a:t>
            </a:r>
            <a:r>
              <a:rPr lang="ru-RU" sz="2000" dirty="0" err="1" smtClean="0">
                <a:solidFill>
                  <a:srgbClr val="0041C4"/>
                </a:solidFill>
                <a:latin typeface="Arial" pitchFamily="34" charset="0"/>
                <a:cs typeface="Arial" pitchFamily="34" charset="0"/>
              </a:rPr>
              <a:t>критериальной</a:t>
            </a:r>
            <a:r>
              <a:rPr lang="ru-RU" sz="2000" dirty="0" smtClean="0">
                <a:solidFill>
                  <a:srgbClr val="0041C4"/>
                </a:solidFill>
                <a:latin typeface="Arial" pitchFamily="34" charset="0"/>
                <a:cs typeface="Arial" pitchFamily="34" charset="0"/>
              </a:rPr>
              <a:t> основе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адекватно отражающей </a:t>
            </a:r>
            <a:r>
              <a:rPr lang="ru-RU" sz="2000" dirty="0" smtClean="0">
                <a:solidFill>
                  <a:srgbClr val="0041C4"/>
                </a:solidFill>
                <a:latin typeface="Arial" pitchFamily="34" charset="0"/>
                <a:cs typeface="Arial" pitchFamily="34" charset="0"/>
              </a:rPr>
              <a:t>основные требования стандарта к результатам образования на данной ступени обучения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ts val="2500"/>
              </a:lnSpc>
              <a:spcAft>
                <a:spcPts val="9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оценки качества должна иметь </a:t>
            </a:r>
            <a:r>
              <a:rPr lang="ru-RU" sz="2000" dirty="0" smtClean="0">
                <a:solidFill>
                  <a:srgbClr val="0041C4"/>
                </a:solidFill>
                <a:latin typeface="Arial" pitchFamily="34" charset="0"/>
                <a:cs typeface="Arial" pitchFamily="34" charset="0"/>
              </a:rPr>
              <a:t>открытый, оперативный, прозрачный характер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должна отражать не только количественный, но и содержательный (качественный) аспект.</a:t>
            </a:r>
          </a:p>
          <a:p>
            <a:pPr algn="l">
              <a:lnSpc>
                <a:spcPts val="2500"/>
              </a:lnSpc>
              <a:spcAft>
                <a:spcPts val="9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оценивания должна быть </a:t>
            </a:r>
            <a:r>
              <a:rPr lang="ru-RU" sz="2000" dirty="0" smtClean="0">
                <a:solidFill>
                  <a:srgbClr val="0041C4"/>
                </a:solidFill>
                <a:latin typeface="Arial" pitchFamily="34" charset="0"/>
                <a:cs typeface="Arial" pitchFamily="34" charset="0"/>
              </a:rPr>
              <a:t>естественным образом «встроенной»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образовательный процесс.</a:t>
            </a:r>
          </a:p>
          <a:p>
            <a:pPr algn="l">
              <a:lnSpc>
                <a:spcPts val="2500"/>
              </a:lnSpc>
            </a:pP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788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38032" y="336882"/>
            <a:ext cx="6214566" cy="827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График административных КР по физике в 2016-2017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году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sm.aspx.jpg"/>
          <p:cNvPicPr>
            <a:picLocks noChangeAspect="1"/>
          </p:cNvPicPr>
          <p:nvPr/>
        </p:nvPicPr>
        <p:blipFill>
          <a:blip r:embed="rId2" cstate="print"/>
          <a:srcRect l="5495" r="14902"/>
          <a:stretch>
            <a:fillRect/>
          </a:stretch>
        </p:blipFill>
        <p:spPr>
          <a:xfrm>
            <a:off x="0" y="4969315"/>
            <a:ext cx="1153253" cy="1628800"/>
          </a:xfrm>
          <a:prstGeom prst="rect">
            <a:avLst/>
          </a:prstGeom>
        </p:spPr>
      </p:pic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62426810"/>
              </p:ext>
            </p:extLst>
          </p:nvPr>
        </p:nvGraphicFramePr>
        <p:xfrm>
          <a:off x="1024358" y="1440558"/>
          <a:ext cx="7632847" cy="400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3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015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заполнения протоколов</a:t>
                      </a:r>
                      <a:r>
                        <a:rPr lang="ru-RU" baseline="0" dirty="0" smtClean="0"/>
                        <a:t> в МСОКО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r>
                        <a:rPr lang="ru-RU" baseline="0" dirty="0" smtClean="0"/>
                        <a:t> ноября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9-10 </a:t>
                      </a:r>
                      <a:r>
                        <a:rPr lang="ru-RU" baseline="0" dirty="0" smtClean="0"/>
                        <a:t>ноября 2016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r>
                        <a:rPr lang="ru-RU" baseline="0" dirty="0" smtClean="0"/>
                        <a:t> ноября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10-11 </a:t>
                      </a:r>
                      <a:r>
                        <a:rPr lang="ru-RU" baseline="0" dirty="0" smtClean="0"/>
                        <a:t>ноября 2016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10 ноября 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14-15 </a:t>
                      </a:r>
                      <a:r>
                        <a:rPr lang="ru-RU" baseline="0" dirty="0" smtClean="0"/>
                        <a:t>ноября 2016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r>
                        <a:rPr lang="ru-RU" dirty="0" smtClean="0"/>
                        <a:t>21 </a:t>
                      </a:r>
                      <a:r>
                        <a:rPr lang="ru-RU" baseline="0" dirty="0" smtClean="0"/>
                        <a:t>ноября </a:t>
                      </a:r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10, 11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22-23 </a:t>
                      </a:r>
                      <a:r>
                        <a:rPr lang="ru-RU" baseline="0" dirty="0" smtClean="0"/>
                        <a:t>ноября 2016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8272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r>
                        <a:rPr lang="ru-RU" dirty="0" smtClean="0"/>
                        <a:t>26 апреля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9, 11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 апреля – 2 мая 2017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r>
                        <a:rPr lang="ru-RU" dirty="0" smtClean="0"/>
                        <a:t>4 мая </a:t>
                      </a:r>
                      <a:r>
                        <a:rPr lang="ru-RU" baseline="0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5 - 11 мая 2017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18 мая 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19 - 23 мая 2017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952895" y="2117148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88%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7275" y="3888473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90%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 l="61606" t="78578" r="25340" b="20955"/>
          <a:stretch>
            <a:fillRect/>
          </a:stretch>
        </p:blipFill>
        <p:spPr bwMode="auto">
          <a:xfrm>
            <a:off x="7658100" y="6629401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3070" y="389318"/>
            <a:ext cx="1471439" cy="800713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205213" y="1306535"/>
          <a:ext cx="5817390" cy="2520281"/>
        </p:xfrm>
        <a:graphic>
          <a:graphicData uri="http://schemas.openxmlformats.org/drawingml/2006/table">
            <a:tbl>
              <a:tblPr/>
              <a:tblGrid>
                <a:gridCol w="9914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2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96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31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66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427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Параллель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3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 (МСОКО),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 (МСОКО), 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84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РЕЗ, %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объем выполненных заданий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E46D0A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E46D0A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106904" y="1597794"/>
            <a:ext cx="2184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РЕЗУЛЬТАТИВНОСТЬ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РЕЗ, %)</a:t>
            </a:r>
            <a:r>
              <a:rPr lang="ru-RU" sz="1400" b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это </a:t>
            </a:r>
          </a:p>
          <a:p>
            <a:pPr algn="ctr"/>
            <a:r>
              <a:rPr lang="ru-RU" sz="14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доля правильно выполненных </a:t>
            </a:r>
          </a:p>
          <a:p>
            <a:pPr algn="ctr"/>
            <a:r>
              <a:rPr lang="ru-RU" sz="14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заданий КР </a:t>
            </a:r>
          </a:p>
          <a:p>
            <a:pPr algn="ctr"/>
            <a:r>
              <a:rPr lang="ru-RU" sz="1400" i="1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учащимися</a:t>
            </a:r>
            <a:endParaRPr lang="ru-RU" sz="1400" dirty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67929" y="3314223"/>
            <a:ext cx="993734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РЕЗ &gt; ИРО</a:t>
            </a:r>
          </a:p>
        </p:txBody>
      </p:sp>
      <p:pic>
        <p:nvPicPr>
          <p:cNvPr id="25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880523" y="166605"/>
            <a:ext cx="525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Анализ результатов диагностики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5" cstate="print"/>
          <a:srcRect l="61606" t="78578" r="25340" b="20955"/>
          <a:stretch>
            <a:fillRect/>
          </a:stretch>
        </p:blipFill>
        <p:spPr bwMode="auto">
          <a:xfrm>
            <a:off x="7658100" y="6629401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/>
          <a:srcRect r="-363" b="29546"/>
          <a:stretch/>
        </p:blipFill>
        <p:spPr>
          <a:xfrm>
            <a:off x="1567928" y="3920083"/>
            <a:ext cx="6148715" cy="2324600"/>
          </a:xfrm>
          <a:prstGeom prst="rect">
            <a:avLst/>
          </a:prstGeom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2286001" y="5173106"/>
            <a:ext cx="0" cy="406400"/>
          </a:xfrm>
          <a:prstGeom prst="straightConnector1">
            <a:avLst/>
          </a:prstGeom>
          <a:noFill/>
          <a:ln w="2857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" name="Прямая со стрелкой 4"/>
          <p:cNvCxnSpPr/>
          <p:nvPr/>
        </p:nvCxnSpPr>
        <p:spPr bwMode="auto">
          <a:xfrm flipV="1">
            <a:off x="2185639" y="5263376"/>
            <a:ext cx="133815" cy="144965"/>
          </a:xfrm>
          <a:prstGeom prst="straightConnector1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AutoShape 2"/>
          <p:cNvCxnSpPr>
            <a:cxnSpLocks noChangeShapeType="1"/>
          </p:cNvCxnSpPr>
          <p:nvPr/>
        </p:nvCxnSpPr>
        <p:spPr bwMode="auto">
          <a:xfrm>
            <a:off x="3709640" y="4878397"/>
            <a:ext cx="0" cy="406400"/>
          </a:xfrm>
          <a:prstGeom prst="straightConnector1">
            <a:avLst/>
          </a:prstGeom>
          <a:noFill/>
          <a:ln w="2857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"/>
          <p:cNvCxnSpPr>
            <a:cxnSpLocks noChangeShapeType="1"/>
          </p:cNvCxnSpPr>
          <p:nvPr/>
        </p:nvCxnSpPr>
        <p:spPr bwMode="auto">
          <a:xfrm>
            <a:off x="2561663" y="5001941"/>
            <a:ext cx="0" cy="406400"/>
          </a:xfrm>
          <a:prstGeom prst="straightConnector1">
            <a:avLst/>
          </a:prstGeom>
          <a:noFill/>
          <a:ln w="2857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"/>
          <p:cNvCxnSpPr>
            <a:cxnSpLocks noChangeShapeType="1"/>
          </p:cNvCxnSpPr>
          <p:nvPr/>
        </p:nvCxnSpPr>
        <p:spPr bwMode="auto">
          <a:xfrm>
            <a:off x="3160609" y="4856976"/>
            <a:ext cx="0" cy="406400"/>
          </a:xfrm>
          <a:prstGeom prst="straightConnector1">
            <a:avLst/>
          </a:prstGeom>
          <a:noFill/>
          <a:ln w="2857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"/>
          <p:cNvCxnSpPr>
            <a:cxnSpLocks noChangeShapeType="1"/>
          </p:cNvCxnSpPr>
          <p:nvPr/>
        </p:nvCxnSpPr>
        <p:spPr bwMode="auto">
          <a:xfrm>
            <a:off x="3430859" y="4878397"/>
            <a:ext cx="0" cy="406400"/>
          </a:xfrm>
          <a:prstGeom prst="straightConnector1">
            <a:avLst/>
          </a:prstGeom>
          <a:noFill/>
          <a:ln w="2857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"/>
          <p:cNvCxnSpPr>
            <a:cxnSpLocks noChangeShapeType="1"/>
          </p:cNvCxnSpPr>
          <p:nvPr/>
        </p:nvCxnSpPr>
        <p:spPr bwMode="auto">
          <a:xfrm>
            <a:off x="4564567" y="4919106"/>
            <a:ext cx="0" cy="406400"/>
          </a:xfrm>
          <a:prstGeom prst="straightConnector1">
            <a:avLst/>
          </a:prstGeom>
          <a:noFill/>
          <a:ln w="2857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2"/>
          <p:cNvCxnSpPr>
            <a:cxnSpLocks noChangeShapeType="1"/>
          </p:cNvCxnSpPr>
          <p:nvPr/>
        </p:nvCxnSpPr>
        <p:spPr bwMode="auto">
          <a:xfrm>
            <a:off x="5720577" y="4766706"/>
            <a:ext cx="0" cy="406400"/>
          </a:xfrm>
          <a:prstGeom prst="straightConnector1">
            <a:avLst/>
          </a:prstGeom>
          <a:noFill/>
          <a:ln w="2857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8987" y="6195858"/>
            <a:ext cx="3002280" cy="2514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1945" y="639576"/>
            <a:ext cx="1468659" cy="7992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2410" y="3645024"/>
            <a:ext cx="1795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ОБЪЕКТИВНОСТЬ ОЦЕНКИ</a:t>
            </a:r>
            <a:r>
              <a:rPr lang="ru-RU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i="1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ОЦ, %</a:t>
            </a:r>
            <a:r>
              <a:rPr lang="ru-RU" sz="12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 - определяется сравнением полученного результата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(РЕЗ)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оценочным показателем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(ОЦ)</a:t>
            </a:r>
            <a:endParaRPr lang="ru-RU" sz="1200" dirty="0">
              <a:solidFill>
                <a:schemeClr val="accent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0430125"/>
              </p:ext>
            </p:extLst>
          </p:nvPr>
        </p:nvGraphicFramePr>
        <p:xfrm>
          <a:off x="1763688" y="1844464"/>
          <a:ext cx="7128792" cy="4032449"/>
        </p:xfrm>
        <a:graphic>
          <a:graphicData uri="http://schemas.openxmlformats.org/drawingml/2006/table">
            <a:tbl>
              <a:tblPr/>
              <a:tblGrid>
                <a:gridCol w="1042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96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7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68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13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097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953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Параллель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3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Полученный показатель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Прогнозируемый показатель (МСОКО)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Полученный показатель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Прогнозируемый показатель (МСОКО)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39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РЕЗ, %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объем выполненных заданий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E46D0A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E46D0A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539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ОЦ, %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объективность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(достоверность)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оценивания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5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" name="Левая круглая скобка 13"/>
          <p:cNvSpPr/>
          <p:nvPr/>
        </p:nvSpPr>
        <p:spPr>
          <a:xfrm>
            <a:off x="4644008" y="2996952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Левая круглая скобка 14"/>
          <p:cNvSpPr/>
          <p:nvPr/>
        </p:nvSpPr>
        <p:spPr>
          <a:xfrm>
            <a:off x="4499992" y="3284984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Левая круглая скобка 18"/>
          <p:cNvSpPr/>
          <p:nvPr/>
        </p:nvSpPr>
        <p:spPr>
          <a:xfrm>
            <a:off x="4355976" y="3645024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Левая круглая скобка 19"/>
          <p:cNvSpPr/>
          <p:nvPr/>
        </p:nvSpPr>
        <p:spPr>
          <a:xfrm>
            <a:off x="3995936" y="4221088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круглая скобка 20"/>
          <p:cNvSpPr/>
          <p:nvPr/>
        </p:nvSpPr>
        <p:spPr>
          <a:xfrm>
            <a:off x="4139952" y="3933056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круглая скобка 21"/>
          <p:cNvSpPr/>
          <p:nvPr/>
        </p:nvSpPr>
        <p:spPr>
          <a:xfrm>
            <a:off x="7164288" y="2996952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круглая скобка 22"/>
          <p:cNvSpPr/>
          <p:nvPr/>
        </p:nvSpPr>
        <p:spPr>
          <a:xfrm>
            <a:off x="7020272" y="3284984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круглая скобка 23"/>
          <p:cNvSpPr/>
          <p:nvPr/>
        </p:nvSpPr>
        <p:spPr>
          <a:xfrm>
            <a:off x="6876256" y="3645024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Левая круглая скобка 24"/>
          <p:cNvSpPr/>
          <p:nvPr/>
        </p:nvSpPr>
        <p:spPr>
          <a:xfrm>
            <a:off x="6516216" y="4221088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Левая круглая скобка 25"/>
          <p:cNvSpPr/>
          <p:nvPr/>
        </p:nvSpPr>
        <p:spPr>
          <a:xfrm>
            <a:off x="6660232" y="3933056"/>
            <a:ext cx="72008" cy="151216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84542" y="2843063"/>
            <a:ext cx="101181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ОЦ = РЕЗ</a:t>
            </a:r>
          </a:p>
        </p:txBody>
      </p:sp>
      <p:pic>
        <p:nvPicPr>
          <p:cNvPr id="29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861273" y="359110"/>
            <a:ext cx="525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Анализ результатов диагностики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3" name="Рисунок 32"/>
          <p:cNvPicPr/>
          <p:nvPr/>
        </p:nvPicPr>
        <p:blipFill>
          <a:blip r:embed="rId5" cstate="print"/>
          <a:srcRect l="61606" t="78578" r="25340" b="20955"/>
          <a:stretch>
            <a:fillRect/>
          </a:stretch>
        </p:blipFill>
        <p:spPr bwMode="auto">
          <a:xfrm>
            <a:off x="7658100" y="6629401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2913" y="548680"/>
            <a:ext cx="1469567" cy="7996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3873775"/>
            <a:ext cx="2232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ПОКАЗАТЕЛЬ УСПЕВАЕМОСТИ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СО, %) - это </a:t>
            </a:r>
          </a:p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доля учащихся, выполнивших КР на «3», «4» и «5» от общего числа выполнявших КР,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формируется на основе оценок, выставленных учителем за КР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0024100"/>
              </p:ext>
            </p:extLst>
          </p:nvPr>
        </p:nvGraphicFramePr>
        <p:xfrm>
          <a:off x="2195736" y="1524848"/>
          <a:ext cx="6624736" cy="2479134"/>
        </p:xfrm>
        <a:graphic>
          <a:graphicData uri="http://schemas.openxmlformats.org/drawingml/2006/table">
            <a:tbl>
              <a:tblPr/>
              <a:tblGrid>
                <a:gridCol w="16876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1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16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16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10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17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Муниципалитет1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Муниципалитет2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819" marR="668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98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06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xmlns="" val="1745103372"/>
              </p:ext>
            </p:extLst>
          </p:nvPr>
        </p:nvGraphicFramePr>
        <p:xfrm>
          <a:off x="5652120" y="4149080"/>
          <a:ext cx="32400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xmlns="" val="2276442254"/>
              </p:ext>
            </p:extLst>
          </p:nvPr>
        </p:nvGraphicFramePr>
        <p:xfrm>
          <a:off x="2195736" y="4149080"/>
          <a:ext cx="324036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63" name="AutoShape 2"/>
          <p:cNvSpPr>
            <a:spLocks noChangeShapeType="1"/>
          </p:cNvSpPr>
          <p:nvPr/>
        </p:nvSpPr>
        <p:spPr bwMode="auto">
          <a:xfrm flipV="1">
            <a:off x="2555776" y="5418934"/>
            <a:ext cx="6264696" cy="45719"/>
          </a:xfrm>
          <a:prstGeom prst="bentConnector3">
            <a:avLst>
              <a:gd name="adj1" fmla="val 50000"/>
            </a:avLst>
          </a:prstGeom>
          <a:noFill/>
          <a:ln w="57150" cap="rnd">
            <a:solidFill>
              <a:srgbClr val="00B050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2698" y="2890986"/>
            <a:ext cx="111152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СО = 100%</a:t>
            </a:r>
          </a:p>
        </p:txBody>
      </p:sp>
      <p:pic>
        <p:nvPicPr>
          <p:cNvPr id="20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861273" y="359110"/>
            <a:ext cx="525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Анализ результатов диагностики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7" cstate="print"/>
          <a:srcRect l="61606" t="78578" r="25340" b="20955"/>
          <a:stretch>
            <a:fillRect/>
          </a:stretch>
        </p:blipFill>
        <p:spPr bwMode="auto">
          <a:xfrm>
            <a:off x="7658100" y="6629401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Без назван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798268"/>
            <a:ext cx="2352675" cy="1943100"/>
          </a:xfrm>
          <a:prstGeom prst="rect">
            <a:avLst/>
          </a:prstGeom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2913" y="548680"/>
            <a:ext cx="1469567" cy="7996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72641" y="1610577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КАЧЕСТВО ОБУЧЕННОСТИ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1400" dirty="0" smtClean="0">
                <a:solidFill>
                  <a:schemeClr val="accent1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(КО, %) - дает возможность определить уровень полного усвоения учебного материала учащимися, позволяет сделать вывод о работе с учениками, обучающимися на «4» и «5»</a:t>
            </a:r>
            <a:endParaRPr lang="ru-RU" sz="1400" dirty="0">
              <a:solidFill>
                <a:schemeClr val="accent1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8363908"/>
              </p:ext>
            </p:extLst>
          </p:nvPr>
        </p:nvGraphicFramePr>
        <p:xfrm>
          <a:off x="1475656" y="2791217"/>
          <a:ext cx="6984774" cy="2509991"/>
        </p:xfrm>
        <a:graphic>
          <a:graphicData uri="http://schemas.openxmlformats.org/drawingml/2006/table">
            <a:tbl>
              <a:tblPr/>
              <a:tblGrid>
                <a:gridCol w="1779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4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49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49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49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4562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Муниципалитет1</a:t>
                      </a: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39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Муниципалитет2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49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147729" y="1051981"/>
            <a:ext cx="101502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КО &gt; ИКО</a:t>
            </a:r>
          </a:p>
        </p:txBody>
      </p:sp>
      <p:pic>
        <p:nvPicPr>
          <p:cNvPr id="19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851647" y="282108"/>
            <a:ext cx="525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Анализ результатов диагностики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6" cstate="print"/>
          <a:srcRect l="61606" t="78578" r="25340" b="20955"/>
          <a:stretch>
            <a:fillRect/>
          </a:stretch>
        </p:blipFill>
        <p:spPr bwMode="auto">
          <a:xfrm>
            <a:off x="7658100" y="6629401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907301"/>
            <a:ext cx="2724150" cy="1666875"/>
          </a:xfrm>
          <a:prstGeom prst="rect">
            <a:avLst/>
          </a:prstGeom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2913" y="548680"/>
            <a:ext cx="1469567" cy="7996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89030" y="1687726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ПОКАЗАТЕЛЬ НЕУСПЕШНОСТИ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(НО, %) – также один из важных показателей эффективной деятельности учителя, определяет состояние работы со «слабыми» учащимися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9429926"/>
              </p:ext>
            </p:extLst>
          </p:nvPr>
        </p:nvGraphicFramePr>
        <p:xfrm>
          <a:off x="1547664" y="2646842"/>
          <a:ext cx="7128792" cy="2509991"/>
        </p:xfrm>
        <a:graphic>
          <a:graphicData uri="http://schemas.openxmlformats.org/drawingml/2006/table">
            <a:tbl>
              <a:tblPr/>
              <a:tblGrid>
                <a:gridCol w="1816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4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63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633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4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71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Муниципалитет1</a:t>
                      </a: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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Муниципалитет2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кл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Прогноз,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26</a:t>
                      </a:r>
                      <a:r>
                        <a:rPr lang="ru-RU" sz="1400" dirty="0" smtClean="0">
                          <a:latin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28</a:t>
                      </a:r>
                      <a:r>
                        <a:rPr lang="ru-RU" sz="1400" dirty="0" smtClean="0">
                          <a:latin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Факт,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19" marR="668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41 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39 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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578722" y="1052010"/>
            <a:ext cx="11592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 &lt; ИНО</a:t>
            </a:r>
          </a:p>
        </p:txBody>
      </p:sp>
      <p:pic>
        <p:nvPicPr>
          <p:cNvPr id="20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851647" y="282108"/>
            <a:ext cx="525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Анализ результатов диагностики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6" cstate="print"/>
          <a:srcRect l="61606" t="78578" r="25340" b="20955"/>
          <a:stretch>
            <a:fillRect/>
          </a:stretch>
        </p:blipFill>
        <p:spPr bwMode="auto">
          <a:xfrm>
            <a:off x="7658100" y="6629401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артинки по запросу Анализ результатов диагностики человечки"/>
          <p:cNvPicPr>
            <a:picLocks noChangeAspect="1" noChangeArrowheads="1"/>
          </p:cNvPicPr>
          <p:nvPr/>
        </p:nvPicPr>
        <p:blipFill>
          <a:blip r:embed="rId3" cstate="print"/>
          <a:srcRect l="23617"/>
          <a:stretch>
            <a:fillRect/>
          </a:stretch>
        </p:blipFill>
        <p:spPr bwMode="auto">
          <a:xfrm>
            <a:off x="179512" y="4437112"/>
            <a:ext cx="1512169" cy="2016224"/>
          </a:xfrm>
          <a:prstGeom prst="rect">
            <a:avLst/>
          </a:prstGeom>
          <a:noFill/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5280" y="490928"/>
            <a:ext cx="1469567" cy="799694"/>
          </a:xfrm>
          <a:prstGeom prst="rect">
            <a:avLst/>
          </a:prstGeom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784536093"/>
              </p:ext>
            </p:extLst>
          </p:nvPr>
        </p:nvGraphicFramePr>
        <p:xfrm>
          <a:off x="1499901" y="2464118"/>
          <a:ext cx="7416824" cy="3570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AutoShape 2"/>
          <p:cNvSpPr>
            <a:spLocks noChangeShapeType="1"/>
          </p:cNvSpPr>
          <p:nvPr/>
        </p:nvSpPr>
        <p:spPr bwMode="auto">
          <a:xfrm>
            <a:off x="2123728" y="4679425"/>
            <a:ext cx="6408712" cy="45719"/>
          </a:xfrm>
          <a:custGeom>
            <a:avLst/>
            <a:gdLst>
              <a:gd name="connsiteX0" fmla="*/ 0 w 3168352"/>
              <a:gd name="connsiteY0" fmla="*/ 0 h 45719"/>
              <a:gd name="connsiteX1" fmla="*/ 1597832 w 3168352"/>
              <a:gd name="connsiteY1" fmla="*/ 0 h 45719"/>
              <a:gd name="connsiteX2" fmla="*/ 1597832 w 3168352"/>
              <a:gd name="connsiteY2" fmla="*/ 45719 h 45719"/>
              <a:gd name="connsiteX3" fmla="*/ 3168352 w 3168352"/>
              <a:gd name="connsiteY3" fmla="*/ 45719 h 45719"/>
              <a:gd name="connsiteX0" fmla="*/ 0 w 3168352"/>
              <a:gd name="connsiteY0" fmla="*/ 45717 h 91436"/>
              <a:gd name="connsiteX1" fmla="*/ 1597832 w 3168352"/>
              <a:gd name="connsiteY1" fmla="*/ 45717 h 91436"/>
              <a:gd name="connsiteX2" fmla="*/ 1619380 w 3168352"/>
              <a:gd name="connsiteY2" fmla="*/ 0 h 91436"/>
              <a:gd name="connsiteX3" fmla="*/ 3168352 w 3168352"/>
              <a:gd name="connsiteY3" fmla="*/ 91436 h 91436"/>
              <a:gd name="connsiteX0" fmla="*/ 0 w 3168352"/>
              <a:gd name="connsiteY0" fmla="*/ 45717 h 45717"/>
              <a:gd name="connsiteX1" fmla="*/ 1597832 w 3168352"/>
              <a:gd name="connsiteY1" fmla="*/ 45717 h 45717"/>
              <a:gd name="connsiteX2" fmla="*/ 1619380 w 3168352"/>
              <a:gd name="connsiteY2" fmla="*/ 0 h 45717"/>
              <a:gd name="connsiteX3" fmla="*/ 3168352 w 3168352"/>
              <a:gd name="connsiteY3" fmla="*/ 0 h 45717"/>
              <a:gd name="connsiteX0" fmla="*/ 0 w 3168352"/>
              <a:gd name="connsiteY0" fmla="*/ 1 h 45717"/>
              <a:gd name="connsiteX1" fmla="*/ 1597832 w 3168352"/>
              <a:gd name="connsiteY1" fmla="*/ 45717 h 45717"/>
              <a:gd name="connsiteX2" fmla="*/ 1619380 w 3168352"/>
              <a:gd name="connsiteY2" fmla="*/ 0 h 45717"/>
              <a:gd name="connsiteX3" fmla="*/ 3168352 w 3168352"/>
              <a:gd name="connsiteY3" fmla="*/ 0 h 45717"/>
              <a:gd name="connsiteX0" fmla="*/ 0 w 3168352"/>
              <a:gd name="connsiteY0" fmla="*/ 1 h 45717"/>
              <a:gd name="connsiteX1" fmla="*/ 1597832 w 3168352"/>
              <a:gd name="connsiteY1" fmla="*/ 45717 h 45717"/>
              <a:gd name="connsiteX2" fmla="*/ 1619380 w 3168352"/>
              <a:gd name="connsiteY2" fmla="*/ 1 h 45717"/>
              <a:gd name="connsiteX3" fmla="*/ 3168352 w 3168352"/>
              <a:gd name="connsiteY3" fmla="*/ 0 h 45717"/>
              <a:gd name="connsiteX0" fmla="*/ 0 w 3168352"/>
              <a:gd name="connsiteY0" fmla="*/ 1 h 1"/>
              <a:gd name="connsiteX1" fmla="*/ 1619380 w 3168352"/>
              <a:gd name="connsiteY1" fmla="*/ 1 h 1"/>
              <a:gd name="connsiteX2" fmla="*/ 1619380 w 3168352"/>
              <a:gd name="connsiteY2" fmla="*/ 1 h 1"/>
              <a:gd name="connsiteX3" fmla="*/ 3168352 w 3168352"/>
              <a:gd name="connsiteY3" fmla="*/ 0 h 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8352" h="1" fill="none">
                <a:moveTo>
                  <a:pt x="0" y="1"/>
                </a:moveTo>
                <a:lnTo>
                  <a:pt x="1619380" y="1"/>
                </a:lnTo>
                <a:lnTo>
                  <a:pt x="1619380" y="1"/>
                </a:lnTo>
                <a:lnTo>
                  <a:pt x="3168352" y="0"/>
                </a:lnTo>
              </a:path>
            </a:pathLst>
          </a:custGeom>
          <a:noFill/>
          <a:ln w="57150" cap="rnd">
            <a:solidFill>
              <a:srgbClr val="00B050"/>
            </a:solidFill>
            <a:prstDash val="sysDot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260909" y="1413963"/>
            <a:ext cx="7883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Показатель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ОСВОИЛИ СТАНДАРТ ОБРАЗОВАНИЯ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доля учащихся, выполнивших менее 50 % заданий КР. Если ученик, выполнил менее 50% контрольных заданий, то система МСОКО автоматически относит этого ученика к группе не освоивших стандарт, вне зависимости от отметки, выставленной учителем. 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51647" y="282108"/>
            <a:ext cx="525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Анализ результатов диагностики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7" cstate="print"/>
          <a:srcRect l="61606" t="78578" r="25340" b="20955"/>
          <a:stretch>
            <a:fillRect/>
          </a:stretch>
        </p:blipFill>
        <p:spPr bwMode="auto">
          <a:xfrm>
            <a:off x="7658100" y="6629401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2i.jpg"/>
          <p:cNvPicPr>
            <a:picLocks noChangeAspect="1"/>
          </p:cNvPicPr>
          <p:nvPr/>
        </p:nvPicPr>
        <p:blipFill>
          <a:blip r:embed="rId3" cstate="print"/>
          <a:srcRect l="5968" t="5968" r="4517" b="4517"/>
          <a:stretch>
            <a:fillRect/>
          </a:stretch>
        </p:blipFill>
        <p:spPr>
          <a:xfrm>
            <a:off x="1221857" y="2034513"/>
            <a:ext cx="1224136" cy="1224136"/>
          </a:xfrm>
          <a:prstGeom prst="rect">
            <a:avLst/>
          </a:prstGeom>
        </p:spPr>
      </p:pic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1062" y="481264"/>
            <a:ext cx="1891910" cy="102952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683177650"/>
              </p:ext>
            </p:extLst>
          </p:nvPr>
        </p:nvGraphicFramePr>
        <p:xfrm>
          <a:off x="142876" y="1043111"/>
          <a:ext cx="9001124" cy="532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08304" y="5085184"/>
            <a:ext cx="1368152" cy="136815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65650" y="148803"/>
            <a:ext cx="4073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этапа работы проекта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11" cstate="print"/>
          <a:srcRect l="61606" t="78578" r="25340" b="20955"/>
          <a:stretch>
            <a:fillRect/>
          </a:stretch>
        </p:blipFill>
        <p:spPr bwMode="auto">
          <a:xfrm>
            <a:off x="7658100" y="6629401"/>
            <a:ext cx="1485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"/>
          <p:cNvPicPr>
            <a:picLocks noChangeAspect="1" noChangeArrowheads="1"/>
          </p:cNvPicPr>
          <p:nvPr/>
        </p:nvPicPr>
        <p:blipFill>
          <a:blip r:embed="rId12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11167" y="1628976"/>
            <a:ext cx="3118585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Цель  деятельности территориальной сетевой апробационной площадки:</a:t>
            </a:r>
          </a:p>
          <a:p>
            <a:pPr lvl="0" algn="ctr"/>
            <a:endParaRPr lang="ru-RU" sz="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мониторинг готовности выпускников 9, 11 классов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к ГИА по физике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" name="Picture 1" descr="Z:\Внутренний обмен\ОСУК\МСОКО\документы по площадке\программа_титульны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1202" y="876081"/>
            <a:ext cx="3828403" cy="5264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85915" y="272728"/>
            <a:ext cx="4249488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fontAlgn="auto">
              <a:lnSpc>
                <a:spcPts val="236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МСОКО.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2017-2018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гг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 algn="ctr" fontAlgn="auto">
              <a:lnSpc>
                <a:spcPts val="236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Третий этап проекта</a:t>
            </a:r>
          </a:p>
          <a:p>
            <a:pPr marL="0" marR="0" lvl="0" indent="0" algn="ctr" fontAlgn="auto">
              <a:lnSpc>
                <a:spcPts val="236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" name="Рисунок 2"/>
          <p:cNvPicPr>
            <a:picLocks noChangeAspect="1" noChangeArrowheads="1"/>
          </p:cNvPicPr>
          <p:nvPr/>
        </p:nvPicPr>
        <p:blipFill>
          <a:blip r:embed="rId3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4708" y="418557"/>
            <a:ext cx="1468660" cy="799200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1294954" y="1357060"/>
          <a:ext cx="7056783" cy="2164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88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Отметка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Прогнозируемая доля </a:t>
                      </a:r>
                      <a:r>
                        <a:rPr lang="ru-RU" sz="1600" b="0" baseline="0" dirty="0" smtClean="0"/>
                        <a:t> учащихся (май 2018)</a:t>
                      </a:r>
                      <a:r>
                        <a:rPr lang="en-US" sz="1600" b="0" baseline="0" dirty="0" smtClean="0"/>
                        <a:t>, %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Результаты ГИА-9</a:t>
                      </a:r>
                    </a:p>
                    <a:p>
                      <a:pPr algn="ctr"/>
                      <a:r>
                        <a:rPr lang="ru-RU" sz="1600" b="0" dirty="0" smtClean="0"/>
                        <a:t>(июль 2018), %</a:t>
                      </a:r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«5» </a:t>
                      </a:r>
                      <a:r>
                        <a:rPr lang="ru-RU" sz="1000" dirty="0" smtClean="0"/>
                        <a:t>(62-100 баллов)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6,5%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20,7%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«4» </a:t>
                      </a:r>
                      <a:r>
                        <a:rPr lang="ru-RU" sz="1000" dirty="0" smtClean="0"/>
                        <a:t>(50-61 баллов)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45,1%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30,1%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32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«3» </a:t>
                      </a:r>
                      <a:r>
                        <a:rPr lang="ru-RU" sz="1000" dirty="0" smtClean="0"/>
                        <a:t>(36-49 баллов)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44,3%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46,7%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63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«2» </a:t>
                      </a:r>
                      <a:r>
                        <a:rPr lang="ru-RU" sz="1000" dirty="0" smtClean="0"/>
                        <a:t>(0-35 баллов)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4,1%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2,4%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Схема 12"/>
          <p:cNvGraphicFramePr/>
          <p:nvPr>
            <p:extLst/>
          </p:nvPr>
        </p:nvGraphicFramePr>
        <p:xfrm>
          <a:off x="2627313" y="3356992"/>
          <a:ext cx="4896544" cy="3268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62487" y="0"/>
            <a:ext cx="5982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Мониторинг готовности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выпускников 11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классов к ГИА по физике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6" name="Рисунок 2"/>
          <p:cNvPicPr>
            <a:picLocks noChangeAspect="1" noChangeArrowheads="1"/>
          </p:cNvPicPr>
          <p:nvPr/>
        </p:nvPicPr>
        <p:blipFill>
          <a:blip r:embed="rId9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1179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971600" y="2191547"/>
            <a:ext cx="38861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Внутренняя оценка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включает:</a:t>
            </a:r>
          </a:p>
          <a:p>
            <a:pPr algn="ctr" eaLnBrk="1" hangingPunct="1"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стартовую диагностику,</a:t>
            </a:r>
          </a:p>
          <a:p>
            <a:pPr algn="ctr" eaLnBrk="1" hangingPunct="1"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текущую и тематическую оценку,</a:t>
            </a:r>
          </a:p>
          <a:p>
            <a:pPr algn="ctr" eaLnBrk="1" hangingPunct="1">
              <a:spcAft>
                <a:spcPts val="600"/>
              </a:spcAft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 eaLnBrk="1" hangingPunct="1">
              <a:spcAft>
                <a:spcPts val="600"/>
              </a:spcAft>
            </a:pP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внутришкольный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мониторинг образовательных достижений,</a:t>
            </a:r>
          </a:p>
          <a:p>
            <a:pPr algn="ctr" eaLnBrk="1" hangingPunct="1">
              <a:spcAft>
                <a:spcPts val="60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промежуточную и итоговую аттестацию обучающихся.</a:t>
            </a:r>
          </a:p>
        </p:txBody>
      </p:sp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971600" y="129085"/>
            <a:ext cx="8429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Особенности системы  оценки достижения планируемых результатов освоения ОП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 l="10254" t="42500" r="50195" b="12500"/>
          <a:stretch>
            <a:fillRect/>
          </a:stretch>
        </p:blipFill>
        <p:spPr bwMode="auto">
          <a:xfrm>
            <a:off x="4996095" y="2617851"/>
            <a:ext cx="3857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57665" y="1149126"/>
            <a:ext cx="8057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Система оценки включает процедуры </a:t>
            </a:r>
            <a:endParaRPr lang="ru-RU" sz="2000" dirty="0" smtClean="0">
              <a:solidFill>
                <a:schemeClr val="accent5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внутренней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внешней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оценки.</a:t>
            </a:r>
          </a:p>
        </p:txBody>
      </p:sp>
    </p:spTree>
    <p:extLst>
      <p:ext uri="{BB962C8B-B14F-4D97-AF65-F5344CB8AC3E}">
        <p14:creationId xmlns:p14="http://schemas.microsoft.com/office/powerpoint/2010/main" xmlns="" val="58506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0656" y="70116"/>
            <a:ext cx="1936532" cy="1053802"/>
          </a:xfrm>
          <a:prstGeom prst="rect">
            <a:avLst/>
          </a:prstGeom>
        </p:spPr>
      </p:pic>
      <p:graphicFrame>
        <p:nvGraphicFramePr>
          <p:cNvPr id="12" name="Содержимое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1820514"/>
              </p:ext>
            </p:extLst>
          </p:nvPr>
        </p:nvGraphicFramePr>
        <p:xfrm>
          <a:off x="4399151" y="1162712"/>
          <a:ext cx="442798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8609327"/>
              </p:ext>
            </p:extLst>
          </p:nvPr>
        </p:nvGraphicFramePr>
        <p:xfrm>
          <a:off x="79151" y="1158398"/>
          <a:ext cx="432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 descr="12i.jpg"/>
          <p:cNvPicPr>
            <a:picLocks noChangeAspect="1"/>
          </p:cNvPicPr>
          <p:nvPr/>
        </p:nvPicPr>
        <p:blipFill>
          <a:blip r:embed="rId6" cstate="print"/>
          <a:srcRect l="5968" t="5968" r="4517" b="4517"/>
          <a:stretch>
            <a:fillRect/>
          </a:stretch>
        </p:blipFill>
        <p:spPr>
          <a:xfrm>
            <a:off x="7893052" y="4328767"/>
            <a:ext cx="1224136" cy="1224136"/>
          </a:xfrm>
          <a:prstGeom prst="rect">
            <a:avLst/>
          </a:prstGeom>
        </p:spPr>
      </p:pic>
      <p:graphicFrame>
        <p:nvGraphicFramePr>
          <p:cNvPr id="14" name="Содержимое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9875584"/>
              </p:ext>
            </p:extLst>
          </p:nvPr>
        </p:nvGraphicFramePr>
        <p:xfrm>
          <a:off x="2423105" y="3678678"/>
          <a:ext cx="576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61888" y="3687305"/>
            <a:ext cx="21018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НО!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не преодолели минимальный порог  </a:t>
            </a:r>
            <a:r>
              <a:rPr lang="ru-RU" sz="1600" u="sng" dirty="0" smtClean="0">
                <a:solidFill>
                  <a:schemeClr val="tx1">
                    <a:lumMod val="75000"/>
                  </a:schemeClr>
                </a:solidFill>
              </a:rPr>
              <a:t>6 выпускников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, которые по прогнозу МСОКО </a:t>
            </a:r>
          </a:p>
          <a:p>
            <a:pPr algn="ctr"/>
            <a:r>
              <a:rPr lang="ru-RU" sz="1600" i="1" u="sng" dirty="0" smtClean="0">
                <a:solidFill>
                  <a:schemeClr val="tx1">
                    <a:lumMod val="75000"/>
                  </a:schemeClr>
                </a:solidFill>
              </a:rPr>
              <a:t>НЕ входили</a:t>
            </a:r>
            <a:r>
              <a:rPr lang="ru-RU" sz="1600" u="sng" dirty="0" smtClean="0">
                <a:solidFill>
                  <a:schemeClr val="tx1">
                    <a:lumMod val="75000"/>
                  </a:schemeClr>
                </a:solidFill>
              </a:rPr>
              <a:t> в «группу риска»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и могли бы набрать от 36 до 49 баллов</a:t>
            </a:r>
            <a:endParaRPr lang="ru-RU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2721" y="366185"/>
            <a:ext cx="385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Итоги</a:t>
            </a:r>
            <a:r>
              <a:rPr lang="ru-RU" sz="2400" dirty="0">
                <a:solidFill>
                  <a:srgbClr val="1906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ГИА-11</a:t>
            </a:r>
            <a:r>
              <a:rPr lang="ru-RU" sz="2400" dirty="0">
                <a:solidFill>
                  <a:srgbClr val="1906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физике</a:t>
            </a:r>
            <a:endParaRPr lang="ru-R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6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"/>
          <p:cNvPicPr>
            <a:picLocks noChangeAspect="1" noChangeArrowheads="1"/>
          </p:cNvPicPr>
          <p:nvPr/>
        </p:nvPicPr>
        <p:blipFill>
          <a:blip r:embed="rId9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73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620688"/>
            <a:ext cx="1468660" cy="799200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1029532"/>
              </p:ext>
            </p:extLst>
          </p:nvPr>
        </p:nvGraphicFramePr>
        <p:xfrm>
          <a:off x="1475656" y="1326993"/>
          <a:ext cx="6530919" cy="24658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030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39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39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3773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Отметка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Прогнозируемая доля </a:t>
                      </a:r>
                      <a:r>
                        <a:rPr lang="ru-RU" sz="1600" b="0" baseline="0" dirty="0" smtClean="0"/>
                        <a:t> учащихся (май 2018)</a:t>
                      </a:r>
                      <a:r>
                        <a:rPr lang="en-US" sz="1600" b="0" baseline="0" dirty="0" smtClean="0"/>
                        <a:t>, %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Результаты ГИА-9</a:t>
                      </a:r>
                    </a:p>
                    <a:p>
                      <a:pPr algn="ctr"/>
                      <a:r>
                        <a:rPr lang="ru-RU" sz="1600" b="0" dirty="0" smtClean="0"/>
                        <a:t>(июль 2018), %</a:t>
                      </a:r>
                      <a:endParaRPr lang="ru-RU" sz="16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«5»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5,7%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14,6%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«4»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48,2%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44,1%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«3»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43,3%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31,9%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0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«2»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23528" y="364502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10% образовательных организациях округа в «зону риска» попали семь обучающихся, которые по прогнозу могли получить «2» по физике на ГИА-9 </a:t>
            </a:r>
            <a:endParaRPr lang="ru-RU" sz="2000" dirty="0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1562636459"/>
              </p:ext>
            </p:extLst>
          </p:nvPr>
        </p:nvGraphicFramePr>
        <p:xfrm>
          <a:off x="665820" y="3861048"/>
          <a:ext cx="7812360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43091" y="58496"/>
            <a:ext cx="5025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Мониторинг готовности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выпускников 9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классов к ГИА по физике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4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"/>
          <p:cNvPicPr>
            <a:picLocks noChangeAspect="1" noChangeArrowheads="1"/>
          </p:cNvPicPr>
          <p:nvPr/>
        </p:nvPicPr>
        <p:blipFill>
          <a:blip r:embed="rId10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427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620688"/>
            <a:ext cx="1468660" cy="799200"/>
          </a:xfrm>
          <a:prstGeom prst="rect">
            <a:avLst/>
          </a:prstGeom>
        </p:spPr>
      </p:pic>
      <p:graphicFrame>
        <p:nvGraphicFramePr>
          <p:cNvPr id="12" name="Содержимое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015325"/>
              </p:ext>
            </p:extLst>
          </p:nvPr>
        </p:nvGraphicFramePr>
        <p:xfrm>
          <a:off x="4572000" y="1484784"/>
          <a:ext cx="432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6089859"/>
              </p:ext>
            </p:extLst>
          </p:nvPr>
        </p:nvGraphicFramePr>
        <p:xfrm>
          <a:off x="179512" y="1484784"/>
          <a:ext cx="4320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Рисунок 12" descr="12i.jpg"/>
          <p:cNvPicPr>
            <a:picLocks noChangeAspect="1"/>
          </p:cNvPicPr>
          <p:nvPr/>
        </p:nvPicPr>
        <p:blipFill>
          <a:blip r:embed="rId6" cstate="print"/>
          <a:srcRect l="5968" t="5968" r="4517" b="4517"/>
          <a:stretch>
            <a:fillRect/>
          </a:stretch>
        </p:blipFill>
        <p:spPr>
          <a:xfrm>
            <a:off x="7452320" y="4437112"/>
            <a:ext cx="1224136" cy="1224136"/>
          </a:xfrm>
          <a:prstGeom prst="rect">
            <a:avLst/>
          </a:prstGeom>
        </p:spPr>
      </p:pic>
      <p:graphicFrame>
        <p:nvGraphicFramePr>
          <p:cNvPr id="14" name="Содержимое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20642366"/>
              </p:ext>
            </p:extLst>
          </p:nvPr>
        </p:nvGraphicFramePr>
        <p:xfrm>
          <a:off x="1403648" y="4077072"/>
          <a:ext cx="6059016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93034" y="261607"/>
            <a:ext cx="3704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Итоги</a:t>
            </a:r>
            <a:r>
              <a:rPr lang="ru-RU" sz="2400" dirty="0">
                <a:solidFill>
                  <a:srgbClr val="1906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ГИА-9</a:t>
            </a:r>
            <a:r>
              <a:rPr lang="ru-RU" sz="2400" dirty="0">
                <a:solidFill>
                  <a:srgbClr val="1906A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физике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/>
          <p:cNvPicPr>
            <a:picLocks noChangeAspect="1" noChangeArrowheads="1"/>
          </p:cNvPicPr>
          <p:nvPr/>
        </p:nvPicPr>
        <p:blipFill>
          <a:blip r:embed="rId9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099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anner_msoko_7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836712"/>
            <a:ext cx="1468660" cy="799200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180580214"/>
              </p:ext>
            </p:extLst>
          </p:nvPr>
        </p:nvGraphicFramePr>
        <p:xfrm>
          <a:off x="247245" y="967677"/>
          <a:ext cx="9001124" cy="532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08304" y="5085184"/>
            <a:ext cx="1368152" cy="13681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72115" y="309564"/>
            <a:ext cx="5751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Результаты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этапа работы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8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2"/>
          <p:cNvPicPr>
            <a:picLocks noChangeAspect="1" noChangeArrowheads="1"/>
          </p:cNvPicPr>
          <p:nvPr/>
        </p:nvPicPr>
        <p:blipFill>
          <a:blip r:embed="rId11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410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94046" y="167211"/>
            <a:ext cx="7286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Проведение дополнительных форм </a:t>
            </a:r>
          </a:p>
          <a:p>
            <a:pPr algn="l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оценки качества обучения</a:t>
            </a:r>
          </a:p>
        </p:txBody>
      </p:sp>
      <p:graphicFrame>
        <p:nvGraphicFramePr>
          <p:cNvPr id="12" name="Схема 11"/>
          <p:cNvGraphicFramePr/>
          <p:nvPr>
            <p:extLst/>
          </p:nvPr>
        </p:nvGraphicFramePr>
        <p:xfrm>
          <a:off x="583411" y="1424537"/>
          <a:ext cx="8406586" cy="5510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"/>
          <p:cNvPicPr>
            <a:picLocks noChangeAspect="1" noChangeArrowheads="1"/>
          </p:cNvPicPr>
          <p:nvPr/>
        </p:nvPicPr>
        <p:blipFill>
          <a:blip r:embed="rId8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293279" y="758284"/>
            <a:ext cx="2773719" cy="10402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sz="1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Результаты вносятся в ЭЖ, при этом указывается </a:t>
            </a:r>
            <a:r>
              <a:rPr lang="ru-RU" sz="1400" i="1" dirty="0" smtClean="0">
                <a:solidFill>
                  <a:srgbClr val="C00000"/>
                </a:solidFill>
              </a:rPr>
              <a:t>Тип задания: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u="sng" dirty="0" smtClean="0">
                <a:solidFill>
                  <a:schemeClr val="accent4">
                    <a:lumMod val="75000"/>
                  </a:schemeClr>
                </a:solidFill>
              </a:rPr>
              <a:t>«Диагностическая контрольная работа» </a:t>
            </a:r>
            <a:endParaRPr lang="ru-RU" sz="14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62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32547" y="263463"/>
            <a:ext cx="7286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Файл импорта для внесения результатов ДКР </a:t>
            </a: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4" cstate="print"/>
          <a:srcRect l="484" t="16129" r="30645" b="32258"/>
          <a:stretch>
            <a:fillRect/>
          </a:stretch>
        </p:blipFill>
        <p:spPr bwMode="auto">
          <a:xfrm>
            <a:off x="383458" y="973393"/>
            <a:ext cx="8396749" cy="503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3207116820"/>
              </p:ext>
            </p:extLst>
          </p:nvPr>
        </p:nvGraphicFramePr>
        <p:xfrm>
          <a:off x="248916" y="676796"/>
          <a:ext cx="8700015" cy="532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17613" y="92882"/>
            <a:ext cx="47723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Перспективные направления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2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1750" y="174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"/>
          <p:cNvPicPr>
            <a:picLocks noChangeAspect="1" noChangeArrowheads="1"/>
          </p:cNvPicPr>
          <p:nvPr/>
        </p:nvPicPr>
        <p:blipFill>
          <a:blip r:embed="rId9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4457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3"/>
          <p:cNvGrpSpPr>
            <a:grpSpLocks/>
          </p:cNvGrpSpPr>
          <p:nvPr/>
        </p:nvGrpSpPr>
        <p:grpSpPr bwMode="auto">
          <a:xfrm>
            <a:off x="82550" y="131763"/>
            <a:ext cx="9061450" cy="6713537"/>
            <a:chOff x="82104" y="131316"/>
            <a:chExt cx="9061896" cy="6713984"/>
          </a:xfrm>
        </p:grpSpPr>
        <p:pic>
          <p:nvPicPr>
            <p:cNvPr id="17411" name="Рисунок 1" descr="C:\Users\Korneeva.KDRC\Pictures\логотип_РЦ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104" y="131316"/>
              <a:ext cx="1728192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2" name="Рисунок 2"/>
            <p:cNvPicPr>
              <a:picLocks noChangeAspect="1" noChangeArrowheads="1"/>
            </p:cNvPicPr>
            <p:nvPr/>
          </p:nvPicPr>
          <p:blipFill>
            <a:blip r:embed="rId3" cstate="print"/>
            <a:srcRect l="58524" t="77568" r="27319" b="21301"/>
            <a:stretch>
              <a:fillRect/>
            </a:stretch>
          </p:blipFill>
          <p:spPr bwMode="auto">
            <a:xfrm>
              <a:off x="7067550" y="6712538"/>
              <a:ext cx="2076450" cy="13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Рисунок 4"/>
          <p:cNvPicPr/>
          <p:nvPr/>
        </p:nvPicPr>
        <p:blipFill>
          <a:blip r:embed="rId4" cstate="print"/>
          <a:srcRect l="10583" t="7818" r="11491" b="59305"/>
          <a:stretch>
            <a:fillRect/>
          </a:stretch>
        </p:blipFill>
        <p:spPr bwMode="auto">
          <a:xfrm>
            <a:off x="1356792" y="1383578"/>
            <a:ext cx="7084681" cy="2191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83673" y="3703047"/>
            <a:ext cx="66609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</a:rPr>
              <a:t>блог отдела образовательной статистики </a:t>
            </a:r>
          </a:p>
          <a:p>
            <a:pPr algn="ctr">
              <a:lnSpc>
                <a:spcPct val="150000"/>
              </a:lnSpc>
            </a:pPr>
            <a:r>
              <a:rPr lang="ru-RU" sz="2800" b="1" u="sng" dirty="0" smtClean="0">
                <a:solidFill>
                  <a:srgbClr val="C00000"/>
                </a:solidFill>
              </a:rPr>
              <a:t>http://</a:t>
            </a:r>
            <a:r>
              <a:rPr lang="en-US" sz="2800" b="1" u="sng" dirty="0" smtClean="0">
                <a:solidFill>
                  <a:srgbClr val="C00000"/>
                </a:solidFill>
              </a:rPr>
              <a:t>stat.rc-nsk.ru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0657" y="13176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Контактная информация:</a:t>
            </a:r>
          </a:p>
          <a:p>
            <a:pPr algn="ctr"/>
            <a:endParaRPr lang="ru-RU" sz="2200" b="1" i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5977" y="477695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tx1">
                    <a:lumMod val="75000"/>
                  </a:schemeClr>
                </a:solidFill>
              </a:rPr>
              <a:t>телефон: </a:t>
            </a:r>
            <a:r>
              <a:rPr lang="ru-RU" sz="2200" b="1" dirty="0" smtClean="0">
                <a:solidFill>
                  <a:srgbClr val="C00000"/>
                </a:solidFill>
              </a:rPr>
              <a:t>8(846)3566051</a:t>
            </a:r>
          </a:p>
          <a:p>
            <a:pPr algn="ctr"/>
            <a:endParaRPr lang="ru-RU" sz="2200" b="1" i="1" dirty="0" smtClean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94958" y="2870239"/>
            <a:ext cx="72008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s://one-help.ru/wp-content/uploads/2018/08/contact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82" t="15983" r="7949" b="22515"/>
          <a:stretch/>
        </p:blipFill>
        <p:spPr bwMode="auto">
          <a:xfrm>
            <a:off x="6299394" y="5754029"/>
            <a:ext cx="2690428" cy="826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08958" y="5353919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75000"/>
                  </a:schemeClr>
                </a:solidFill>
              </a:rPr>
              <a:t>e-mail</a:t>
            </a:r>
            <a:r>
              <a:rPr lang="ru-RU" sz="2200" b="1" i="1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sz="2200" b="1" dirty="0" smtClean="0">
                <a:solidFill>
                  <a:srgbClr val="C00000"/>
                </a:solidFill>
              </a:rPr>
              <a:t>resaltpovol@mail.ru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algn="ctr"/>
            <a:endParaRPr lang="ru-RU" sz="22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473" y="4577060"/>
            <a:ext cx="200952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969059890"/>
              </p:ext>
            </p:extLst>
          </p:nvPr>
        </p:nvGraphicFramePr>
        <p:xfrm>
          <a:off x="819324" y="913422"/>
          <a:ext cx="7372176" cy="560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"/>
          <p:cNvPicPr>
            <a:picLocks noChangeAspect="1" noChangeArrowheads="1"/>
          </p:cNvPicPr>
          <p:nvPr/>
        </p:nvPicPr>
        <p:blipFill>
          <a:blip r:embed="rId10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85375" y="105149"/>
            <a:ext cx="6398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Единое информационное пространство </a:t>
            </a:r>
            <a:r>
              <a:rPr lang="ru-RU" sz="2000" dirty="0">
                <a:solidFill>
                  <a:srgbClr val="C00000"/>
                </a:solidFill>
              </a:rPr>
              <a:t>образовательной системы</a:t>
            </a:r>
          </a:p>
        </p:txBody>
      </p:sp>
      <p:pic>
        <p:nvPicPr>
          <p:cNvPr id="7" name="Рисунок 6" descr="banner_msoko_7new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34473" y="715975"/>
            <a:ext cx="1861311" cy="10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30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 noChangeArrowheads="1"/>
          </p:cNvPicPr>
          <p:nvPr/>
        </p:nvPicPr>
        <p:blipFill>
          <a:blip r:embed="rId2" cstate="print"/>
          <a:srcRect l="58524" t="77568" r="27319" b="21301"/>
          <a:stretch>
            <a:fillRect/>
          </a:stretch>
        </p:blipFill>
        <p:spPr bwMode="auto">
          <a:xfrm>
            <a:off x="7067652" y="6712547"/>
            <a:ext cx="2076348" cy="13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0"/>
          <p:cNvSpPr txBox="1">
            <a:spLocks/>
          </p:cNvSpPr>
          <p:nvPr/>
        </p:nvSpPr>
        <p:spPr>
          <a:xfrm>
            <a:off x="1699568" y="176188"/>
            <a:ext cx="72920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8001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Многоуровневая параметрическая модель диагностики учебных возможностей учащихся</a:t>
            </a: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1066800" y="1231900"/>
            <a:ext cx="7734300" cy="5232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	Автор методики –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Фомина Надежда Борисовна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к.п.н., доцент кафедры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профессионального развития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педагогических работников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ИДО МПГУ,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главный редактор журнала «Качество образования в школе»,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научный руководитель эксперимента по формированию единой системы оценки качества образования в Юго-Западном округе Москвы.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18065" t="23773" r="14845" b="17340"/>
          <a:stretch>
            <a:fillRect/>
          </a:stretch>
        </p:blipFill>
        <p:spPr bwMode="auto">
          <a:xfrm>
            <a:off x="5660628" y="1255554"/>
            <a:ext cx="3268209" cy="228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" descr="C:\Users\Korneeva.KDRC\Pictures\логотип_РЦ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0" y="4763"/>
            <a:ext cx="1728107" cy="9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148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4"/>
            <a:ext cx="7602048" cy="54726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	</a:t>
            </a:r>
            <a:r>
              <a:rPr lang="ru-RU" sz="1800" dirty="0" smtClean="0"/>
              <a:t>Новая система оценки качества усвоения учебного материала основывается на сравнительном анализе прогнозируемого результата с полученным фактически.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9603823"/>
              </p:ext>
            </p:extLst>
          </p:nvPr>
        </p:nvGraphicFramePr>
        <p:xfrm>
          <a:off x="1676101" y="2060847"/>
          <a:ext cx="7072362" cy="4582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36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488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Прогнозируемые показатели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Полученные показатели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132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ИРО</a:t>
                      </a:r>
                      <a:r>
                        <a:rPr lang="ru-RU" sz="1800" dirty="0" smtClean="0"/>
                        <a:t> – индекс ожидаемой результативности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СО</a:t>
                      </a:r>
                      <a:r>
                        <a:rPr lang="ru-RU" sz="1800" dirty="0" smtClean="0"/>
                        <a:t> – степень </a:t>
                      </a:r>
                      <a:r>
                        <a:rPr lang="ru-RU" sz="1800" dirty="0" err="1" smtClean="0"/>
                        <a:t>обученности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560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ИКО</a:t>
                      </a:r>
                      <a:r>
                        <a:rPr lang="ru-RU" sz="1800" dirty="0" smtClean="0"/>
                        <a:t> – индекс ожидаемого качества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РЕЗ</a:t>
                      </a:r>
                      <a:r>
                        <a:rPr lang="ru-RU" sz="1800" dirty="0" smtClean="0"/>
                        <a:t> - результативность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006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ИСО</a:t>
                      </a:r>
                      <a:r>
                        <a:rPr lang="ru-RU" sz="1800" dirty="0" smtClean="0"/>
                        <a:t> – индекс ожидаемой успеваемости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ОЦ</a:t>
                      </a:r>
                      <a:r>
                        <a:rPr lang="ru-RU" sz="1800" dirty="0" smtClean="0"/>
                        <a:t> – оценочный показатель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ИНО</a:t>
                      </a:r>
                      <a:r>
                        <a:rPr lang="ru-RU" sz="1800" dirty="0" smtClean="0"/>
                        <a:t> – индекс ожидаемой </a:t>
                      </a:r>
                      <a:r>
                        <a:rPr lang="ru-RU" sz="1800" dirty="0" err="1" smtClean="0"/>
                        <a:t>неуспешности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КО</a:t>
                      </a:r>
                      <a:r>
                        <a:rPr lang="ru-RU" sz="1800" dirty="0" smtClean="0"/>
                        <a:t> – качество </a:t>
                      </a:r>
                      <a:r>
                        <a:rPr lang="ru-RU" sz="1800" dirty="0" err="1" smtClean="0"/>
                        <a:t>обученности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УРВ</a:t>
                      </a:r>
                      <a:r>
                        <a:rPr lang="ru-RU" sz="1800" dirty="0" smtClean="0"/>
                        <a:t> - уровень реализации ожидаемых результатов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88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НО</a:t>
                      </a:r>
                      <a:r>
                        <a:rPr lang="ru-RU" sz="1800" dirty="0" smtClean="0"/>
                        <a:t>– показатель </a:t>
                      </a:r>
                      <a:r>
                        <a:rPr lang="ru-RU" sz="1800" dirty="0" err="1" smtClean="0"/>
                        <a:t>неуспешности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Заголовок 20"/>
          <p:cNvSpPr txBox="1">
            <a:spLocks/>
          </p:cNvSpPr>
          <p:nvPr/>
        </p:nvSpPr>
        <p:spPr>
          <a:xfrm>
            <a:off x="683568" y="764706"/>
            <a:ext cx="8460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Основная идея методики</a:t>
            </a:r>
          </a:p>
        </p:txBody>
      </p:sp>
      <p:pic>
        <p:nvPicPr>
          <p:cNvPr id="12" name="Рисунок 11" descr="news_14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53136"/>
            <a:ext cx="1556768" cy="2204864"/>
          </a:xfrm>
          <a:prstGeom prst="rect">
            <a:avLst/>
          </a:prstGeom>
        </p:spPr>
      </p:pic>
      <p:pic>
        <p:nvPicPr>
          <p:cNvPr id="11" name="Рисунок 10" descr="small_news_1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46" y="44629"/>
            <a:ext cx="1324251" cy="855644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072067" y="549155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14564" y="333252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70832" y="235327"/>
            <a:ext cx="55081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к.п.н., Фомина Надежда Борисовна, </a:t>
            </a:r>
            <a:r>
              <a:rPr lang="en-US" sz="1400" b="1" dirty="0" smtClean="0">
                <a:solidFill>
                  <a:srgbClr val="FF0000"/>
                </a:solidFill>
                <a:cs typeface="Arial" charset="0"/>
              </a:rPr>
              <a:t>e-mail: </a:t>
            </a:r>
            <a:r>
              <a:rPr lang="en-US" sz="1400" b="1" dirty="0" smtClean="0">
                <a:solidFill>
                  <a:srgbClr val="FF0000"/>
                </a:solidFill>
                <a:cs typeface="Arial" charset="0"/>
                <a:hlinkClick r:id="rId4"/>
              </a:rPr>
              <a:t>fominanb@inbox.ru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5" cstate="print"/>
          <a:srcRect l="64324" t="74255" r="28045" b="24216"/>
          <a:stretch/>
        </p:blipFill>
        <p:spPr bwMode="auto">
          <a:xfrm>
            <a:off x="7773352" y="6692502"/>
            <a:ext cx="1278578" cy="110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70550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4348167" y="477147"/>
            <a:ext cx="3929063" cy="163513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214564" y="261243"/>
            <a:ext cx="4643437" cy="165100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2791769" y="840904"/>
            <a:ext cx="4066232" cy="7200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Основная идея методики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664118971"/>
              </p:ext>
            </p:extLst>
          </p:nvPr>
        </p:nvGraphicFramePr>
        <p:xfrm>
          <a:off x="539552" y="1651000"/>
          <a:ext cx="8461578" cy="401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small_news_16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00" y="78288"/>
            <a:ext cx="1337196" cy="8640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37196" y="188641"/>
            <a:ext cx="55081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к.п.н., Фомина Надежда Борисовна, </a:t>
            </a:r>
            <a:r>
              <a:rPr lang="en-US" sz="1400" b="1" dirty="0" smtClean="0">
                <a:solidFill>
                  <a:srgbClr val="C00000"/>
                </a:solidFill>
                <a:cs typeface="Arial" charset="0"/>
              </a:rPr>
              <a:t>e-mail: </a:t>
            </a:r>
            <a:r>
              <a:rPr lang="en-US" sz="1400" b="1" dirty="0" smtClean="0">
                <a:solidFill>
                  <a:srgbClr val="C00000"/>
                </a:solidFill>
                <a:cs typeface="Arial" charset="0"/>
                <a:hlinkClick r:id="rId9"/>
              </a:rPr>
              <a:t>fominanb@inbox.ru</a:t>
            </a:r>
            <a:endParaRPr lang="ru-RU" sz="1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10" cstate="print"/>
          <a:srcRect l="64324" t="74255" r="28045" b="24216"/>
          <a:stretch/>
        </p:blipFill>
        <p:spPr bwMode="auto">
          <a:xfrm>
            <a:off x="7773352" y="6692502"/>
            <a:ext cx="1278578" cy="110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3390568259"/>
              </p:ext>
            </p:extLst>
          </p:nvPr>
        </p:nvGraphicFramePr>
        <p:xfrm>
          <a:off x="683568" y="5805264"/>
          <a:ext cx="8208912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xmlns="" val="275684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183883"/>
      </a:dk1>
      <a:lt1>
        <a:srgbClr val="FFFFFF"/>
      </a:lt1>
      <a:dk2>
        <a:srgbClr val="183883"/>
      </a:dk2>
      <a:lt2>
        <a:srgbClr val="808080"/>
      </a:lt2>
      <a:accent1>
        <a:srgbClr val="D4E3F7"/>
      </a:accent1>
      <a:accent2>
        <a:srgbClr val="0067AF"/>
      </a:accent2>
      <a:accent3>
        <a:srgbClr val="FFFFFF"/>
      </a:accent3>
      <a:accent4>
        <a:srgbClr val="132E6F"/>
      </a:accent4>
      <a:accent5>
        <a:srgbClr val="E6EFFA"/>
      </a:accent5>
      <a:accent6>
        <a:srgbClr val="005D9E"/>
      </a:accent6>
      <a:hlink>
        <a:srgbClr val="365B91"/>
      </a:hlink>
      <a:folHlink>
        <a:srgbClr val="0099A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183883"/>
        </a:dk1>
        <a:lt1>
          <a:srgbClr val="FFFFFF"/>
        </a:lt1>
        <a:dk2>
          <a:srgbClr val="000000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333399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183883"/>
        </a:dk1>
        <a:lt1>
          <a:srgbClr val="FFFFFF"/>
        </a:lt1>
        <a:dk2>
          <a:srgbClr val="183883"/>
        </a:dk2>
        <a:lt2>
          <a:srgbClr val="808080"/>
        </a:lt2>
        <a:accent1>
          <a:srgbClr val="D4E3F7"/>
        </a:accent1>
        <a:accent2>
          <a:srgbClr val="0067AF"/>
        </a:accent2>
        <a:accent3>
          <a:srgbClr val="FFFFFF"/>
        </a:accent3>
        <a:accent4>
          <a:srgbClr val="132E6F"/>
        </a:accent4>
        <a:accent5>
          <a:srgbClr val="E6EFFA"/>
        </a:accent5>
        <a:accent6>
          <a:srgbClr val="005D9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2879</Words>
  <Application>Microsoft Office PowerPoint</Application>
  <PresentationFormat>Экран (4:3)</PresentationFormat>
  <Paragraphs>645</Paragraphs>
  <Slides>57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Основная идея методики</vt:lpstr>
      <vt:lpstr>Слайд 10</vt:lpstr>
      <vt:lpstr>Практическая значимость </vt:lpstr>
      <vt:lpstr>Модуль «Многоуровневая  система оценки качества образования»  как решение проблемы  управления качеством образования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Результаты I этапа работы проекта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2 Template</dc:title>
  <dc:creator>Presentation Magazine</dc:creator>
  <cp:lastModifiedBy>Korneeva</cp:lastModifiedBy>
  <cp:revision>224</cp:revision>
  <dcterms:created xsi:type="dcterms:W3CDTF">2005-02-28T14:06:28Z</dcterms:created>
  <dcterms:modified xsi:type="dcterms:W3CDTF">2019-05-06T06:00:23Z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